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7599-845E-9126-D829-56CB17F7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B23C28-0364-61C9-750E-6931A4E0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B7EA-460A-4A90-BD60-4C9DB3F957E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E91A12-971E-E00D-6246-0251FBC3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74658C-0E65-2A1C-4037-218EBB31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BC6-962D-4256-907B-2D766105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0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84E9D-B67F-A231-E732-53CDC71B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C5FC6-DE29-3EEB-216C-3BAABAC7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0939A-8B7C-0B0D-AD5A-FC2AC253A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1B7EA-460A-4A90-BD60-4C9DB3F957E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EA15E-57DA-3AB4-249A-E15CBEE46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75750D-70E5-97CF-AB84-8808E177B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4BC6-962D-4256-907B-2D766105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191C963-55D2-9D5A-C3D4-602A0F82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5255EF-C4D4-20A9-F5B2-DD537D724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9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4E28B0-6E5C-6174-5945-A09A4E3C8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8842CF-F243-C3E4-03DF-59B23E8CB8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5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E96ED6E-818C-1E8E-3295-A9BE40D6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61437A-7F1A-6B24-58D5-627D338FFE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7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823B418-08F0-75BA-DE37-4BD194F8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9BB51B-56D3-B0C0-E280-49D9764172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5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B8FAB7F-9849-8793-159C-4D4F6ABD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0FB4AD-B755-5FDA-890E-57DB72373A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389F916-F659-E113-5188-24DDB0B8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544784-8D6B-00CA-A2BF-71E176F69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1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31EB23-0790-7CC9-7F2A-401C30A0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30EC7E-3F3E-7428-5A30-D17899D6B1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954C6E4-F420-D7A9-AEFA-A6F1B083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67AFDD-D5AB-D1A0-2403-6DB2320BDC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DE4D376-6DA2-DD34-070C-615DF105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73BA07-11F0-FBBC-E703-9AE750D2A3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61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C1C0C63-7669-564C-D74D-A6C82FE22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1DB9CF-71E5-2FC6-8EDC-C5C54A42DB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89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26E9142-643B-59DC-BF7E-A56A4DB8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BCDD95-5341-52B1-37D6-5312A6B8EF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0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BF11EE8-8F5F-CBD2-BC29-301841F6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A9C05E-DDA7-C15E-63B6-097F6D92EE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10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DA764A8-C2AF-E934-2087-86054828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C655C4-7D8B-82A1-4675-630497DFDA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92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1A66FF-A883-6E6F-05A9-83304BD4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FFAB6F-4B57-1172-E51A-FB02F2AA72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39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2CF8C08-60AA-E1B1-DC39-BDE91456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ECF828-EBB3-F1E9-3F20-D652B42486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44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4B2D94B-BAFF-C34F-E8D6-9BFF1B13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CC92D9-D0D0-B370-C187-65ADF5C6EB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69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E263C8B-740D-E273-F423-913A1149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881F02-8770-74A2-999F-86E5E66FA5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33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CDA6065-DB7F-6B1F-301A-2D9B039C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849331-E184-1B74-FCBA-F893EAC496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6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72A623F-22FC-50F0-8733-D06435CD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292720-D305-2A3A-B706-B9D1D34978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F797AAC-8B30-8AE9-7A0B-FB2782E4C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32A3DA-12FB-D6A5-FBD0-C5464BD009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6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4A6CE1F-130E-9738-93D0-B498CF0B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329893-E22D-AA5B-411E-2BD84A2DE2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1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76F13E6-F9C9-EF5A-19D4-3D252281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EDE88A-17BF-273B-A19D-2C1B6C8D7C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1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7BCE724-7F0E-AADC-60DC-B62F504A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40564A-28D5-881D-1149-541B4C57CE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8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6E772F1-D95A-C936-90C9-50935C58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B513D4-08E0-3E97-9354-4645896B57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4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F428646-E2A9-3015-33B6-02BB2805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E7EE24-59C7-9E08-20A2-E2CE87965A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04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Акбар Тукаев</dc:creator>
  <cp:lastModifiedBy>Акбар Тукаев</cp:lastModifiedBy>
  <cp:revision>1</cp:revision>
  <dcterms:created xsi:type="dcterms:W3CDTF">2022-11-25T05:39:58Z</dcterms:created>
  <dcterms:modified xsi:type="dcterms:W3CDTF">2022-11-25T05:40:43Z</dcterms:modified>
</cp:coreProperties>
</file>