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77" r:id="rId4"/>
    <p:sldId id="280" r:id="rId5"/>
    <p:sldId id="281" r:id="rId6"/>
    <p:sldId id="282" r:id="rId7"/>
    <p:sldId id="283" r:id="rId8"/>
    <p:sldId id="263" r:id="rId9"/>
    <p:sldId id="27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FECC"/>
    <a:srgbClr val="FFFFCC"/>
    <a:srgbClr val="FFBFC0"/>
    <a:srgbClr val="508FC4"/>
    <a:srgbClr val="92D4F8"/>
    <a:srgbClr val="0A7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DCB7-ED5A-4339-9896-96C83F7D307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E44F-A0B2-4ED8-ABAA-9D6E1515F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0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DCB7-ED5A-4339-9896-96C83F7D307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E44F-A0B2-4ED8-ABAA-9D6E1515F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98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DCB7-ED5A-4339-9896-96C83F7D307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E44F-A0B2-4ED8-ABAA-9D6E1515F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77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DCB7-ED5A-4339-9896-96C83F7D307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E44F-A0B2-4ED8-ABAA-9D6E1515F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01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DCB7-ED5A-4339-9896-96C83F7D307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E44F-A0B2-4ED8-ABAA-9D6E1515F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707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DCB7-ED5A-4339-9896-96C83F7D307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E44F-A0B2-4ED8-ABAA-9D6E1515F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4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DCB7-ED5A-4339-9896-96C83F7D307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E44F-A0B2-4ED8-ABAA-9D6E1515F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21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DCB7-ED5A-4339-9896-96C83F7D307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E44F-A0B2-4ED8-ABAA-9D6E1515F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235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DCB7-ED5A-4339-9896-96C83F7D307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E44F-A0B2-4ED8-ABAA-9D6E1515F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63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DCB7-ED5A-4339-9896-96C83F7D307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E44F-A0B2-4ED8-ABAA-9D6E1515F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28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DCB7-ED5A-4339-9896-96C83F7D307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3E44F-A0B2-4ED8-ABAA-9D6E1515F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25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9DCB7-ED5A-4339-9896-96C83F7D307A}" type="datetimeFigureOut">
              <a:rPr lang="ru-RU" smtClean="0"/>
              <a:t>17.05.2022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3E44F-A0B2-4ED8-ABAA-9D6E1515F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53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mgen.kz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pn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image" Target="../media/image2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jpg"/><Relationship Id="rId5" Type="http://schemas.openxmlformats.org/officeDocument/2006/relationships/image" Target="../media/image23.jpeg"/><Relationship Id="rId15" Type="http://schemas.openxmlformats.org/officeDocument/2006/relationships/image" Target="../media/image33.png"/><Relationship Id="rId10" Type="http://schemas.openxmlformats.org/officeDocument/2006/relationships/image" Target="../media/image28.jpeg"/><Relationship Id="rId4" Type="http://schemas.openxmlformats.org/officeDocument/2006/relationships/image" Target="../media/image22.jpg"/><Relationship Id="rId9" Type="http://schemas.openxmlformats.org/officeDocument/2006/relationships/image" Target="../media/image27.jp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537D28A-1DCF-4312-A046-A48A4D349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0"/>
          <a:stretch/>
        </p:blipFill>
        <p:spPr>
          <a:xfrm>
            <a:off x="-3" y="0"/>
            <a:ext cx="12192003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" y="5073342"/>
            <a:ext cx="7360922" cy="178465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ОСВОЕНИЯ МЕЛОВЫХ ЗАЛЕЖЕЙ ВЫСОКОВЯЗКИХ НЕФТЕЙ УЧАСТКА МОЛДАБЕК ВОСТОЧНЫЙ МЕСТОРОЖДЕНИЯ КЕНБАЙ</a:t>
            </a:r>
          </a:p>
          <a:p>
            <a:pPr algn="ctr"/>
            <a:r>
              <a:rPr lang="ru-RU" sz="20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июня 2022</a:t>
            </a:r>
            <a:r>
              <a:rPr lang="ru-RU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0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Параллелограмм 6"/>
          <p:cNvSpPr/>
          <p:nvPr/>
        </p:nvSpPr>
        <p:spPr>
          <a:xfrm>
            <a:off x="0" y="0"/>
            <a:ext cx="6318913" cy="1461600"/>
          </a:xfrm>
          <a:prstGeom prst="parallelogram">
            <a:avLst>
              <a:gd name="adj" fmla="val 94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1752600" cy="146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13F6D14-5CC8-4F55-B662-3DDC488EB2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83" y="26176"/>
            <a:ext cx="1086083" cy="13421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68246" y="235564"/>
            <a:ext cx="4473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ТОВАРИЩЕСТВО С ОГРАНИЧЕННОЙ </a:t>
            </a:r>
          </a:p>
          <a:p>
            <a:r>
              <a:rPr lang="ru-RU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ОТВЕТСТВЕННОСТЬЮ</a:t>
            </a:r>
          </a:p>
          <a:p>
            <a:r>
              <a:rPr lang="ru-RU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«КМГ ИНЖИНИРИНГ»</a:t>
            </a:r>
          </a:p>
        </p:txBody>
      </p:sp>
    </p:spTree>
    <p:extLst>
      <p:ext uri="{BB962C8B-B14F-4D97-AF65-F5344CB8AC3E}">
        <p14:creationId xmlns:p14="http://schemas.microsoft.com/office/powerpoint/2010/main" val="410242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9400" y="-1"/>
            <a:ext cx="1752600" cy="1460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13F6D14-5CC8-4F55-B662-3DDC488EB2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83" y="26176"/>
            <a:ext cx="1086083" cy="13421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Прямоугольник 5"/>
          <p:cNvSpPr/>
          <p:nvPr/>
        </p:nvSpPr>
        <p:spPr>
          <a:xfrm>
            <a:off x="0" y="472440"/>
            <a:ext cx="5040000" cy="7550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круглом столе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00" y="1819654"/>
            <a:ext cx="3200399" cy="34525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1" y="5326973"/>
            <a:ext cx="3960000" cy="97735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Хасанов Бахытжан Кенесович</a:t>
            </a:r>
          </a:p>
          <a:p>
            <a:pPr algn="ctr"/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Генеральный директор</a:t>
            </a:r>
          </a:p>
          <a:p>
            <a:pPr algn="ctr"/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ТОО «КМГ Инжиниринг»</a:t>
            </a:r>
            <a:endParaRPr lang="ru-RU" sz="1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59999" y="1812020"/>
            <a:ext cx="79962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Уважаемые коллеги!</a:t>
            </a:r>
          </a:p>
          <a:p>
            <a:pPr algn="ctr"/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Приглашаем Вас принять участие в обсуждении за круглым столом проблем разработки меловых залежей высоковязких </a:t>
            </a:r>
            <a:r>
              <a:rPr lang="ru-RU" sz="1500" dirty="0" err="1">
                <a:latin typeface="Arial" panose="020B0604020202020204" pitchFamily="34" charset="0"/>
                <a:cs typeface="Arial" panose="020B0604020202020204" pitchFamily="34" charset="0"/>
              </a:rPr>
              <a:t>нефтей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 участка Молдабек Восточный месторождения Кенбай. </a:t>
            </a:r>
          </a:p>
          <a:p>
            <a:pPr indent="361950" algn="just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Основной целью круглого стола является обмен опытом и поиск эффективных технологий разработки высоковязких нефтей, оценка применимости технологий в условиях данного </a:t>
            </a:r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месторождения. 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61950" algn="just"/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В работе круглого стола предполагается участие представителей НИИ, ВУЗов, предприятий, ученых, экспертов, занимающихся актуальными проблемами разработки и эксплуатации месторождений высоковязкой нефти в Казахстане и за рубежом. </a:t>
            </a:r>
          </a:p>
          <a:p>
            <a:pPr indent="361950" algn="just"/>
            <a:r>
              <a:rPr 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Будем </a:t>
            </a: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рады видеть Вас и сотрудников Вашей компании и выражаем уверенность, что участие в обсуждении рассматриваемых вопросов позволит получить уникальный опыт участникам встречи. </a:t>
            </a:r>
          </a:p>
        </p:txBody>
      </p:sp>
    </p:spTree>
    <p:extLst>
      <p:ext uri="{BB962C8B-B14F-4D97-AF65-F5344CB8AC3E}">
        <p14:creationId xmlns:p14="http://schemas.microsoft.com/office/powerpoint/2010/main" val="209908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8403"/>
            <a:ext cx="5698067" cy="7550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Эксперты </a:t>
            </a:r>
            <a:r>
              <a:rPr lang="ru-RU" sz="2000" b="1" i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СПИКЕРЫ </a:t>
            </a:r>
            <a:r>
              <a:rPr lang="ru-RU" sz="2000" b="1" i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круглого </a:t>
            </a:r>
            <a:r>
              <a:rPr lang="ru-RU" sz="2000" b="1" i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94747" y="2248214"/>
            <a:ext cx="387148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Жданов Станислав Анатольевич</a:t>
            </a:r>
            <a:endParaRPr lang="en-US" sz="13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Доктор технических наук, профессор </a:t>
            </a:r>
          </a:p>
          <a:p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lang="ru-RU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ВНИИнефть</a:t>
            </a: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г.Москва</a:t>
            </a:r>
            <a:endParaRPr lang="ru-RU" sz="13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79728" y="1791612"/>
            <a:ext cx="44896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Поднебесных Александр Владимирович</a:t>
            </a:r>
          </a:p>
          <a:p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Доктор геолого-минералогических наук, </a:t>
            </a:r>
          </a:p>
          <a:p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технический эксперт,</a:t>
            </a:r>
          </a:p>
          <a:p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Emerson Corporate</a:t>
            </a: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г.Тюмень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3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79728" y="2851423"/>
            <a:ext cx="47115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Пятибратов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 Петр Вадимович, </a:t>
            </a:r>
          </a:p>
          <a:p>
            <a:pPr algn="just"/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андидат технических наук, </a:t>
            </a:r>
          </a:p>
          <a:p>
            <a:pPr algn="just"/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Директор Центра инновационного обучения </a:t>
            </a:r>
          </a:p>
          <a:p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РГУ нефти и газа (НИУ) имени И.М. </a:t>
            </a:r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Губкина, </a:t>
            </a:r>
            <a:r>
              <a:rPr lang="ru-RU" sz="1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г.Москва</a:t>
            </a:r>
            <a:endParaRPr lang="ru-RU" sz="13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439400" y="-1"/>
            <a:ext cx="1752600" cy="1460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113F6D14-5CC8-4F55-B662-3DDC488EB2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83" y="26176"/>
            <a:ext cx="1086083" cy="13421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8" name="TextBox 47"/>
          <p:cNvSpPr txBox="1"/>
          <p:nvPr/>
        </p:nvSpPr>
        <p:spPr>
          <a:xfrm>
            <a:off x="1181130" y="3356100"/>
            <a:ext cx="37223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Кричевский Владимир Маркович,</a:t>
            </a:r>
          </a:p>
          <a:p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Руководитель отдела по гидродинамическим исследованиям,</a:t>
            </a:r>
          </a:p>
          <a:p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Инновационный центр </a:t>
            </a:r>
            <a:r>
              <a:rPr lang="ru-RU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Сколково</a:t>
            </a: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г.Москва</a:t>
            </a: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024620" y="4077659"/>
            <a:ext cx="478100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Сафаров </a:t>
            </a:r>
            <a:r>
              <a:rPr lang="ru-RU" sz="13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Фарит</a:t>
            </a:r>
            <a:r>
              <a:rPr lang="ru-RU" sz="13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Эрикович</a:t>
            </a:r>
            <a:r>
              <a:rPr lang="ru-RU" sz="13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кандидат химических наук, </a:t>
            </a:r>
            <a:r>
              <a:rPr lang="ru-RU" sz="1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с.н.с</a:t>
            </a:r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отдела МУН</a:t>
            </a:r>
          </a:p>
          <a:p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Уфимский НТЦ, </a:t>
            </a:r>
            <a:r>
              <a:rPr lang="ru-RU" sz="1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г.Уфа</a:t>
            </a:r>
            <a:endParaRPr lang="ru-RU" sz="13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242436" y="4452151"/>
            <a:ext cx="40818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Лужецкий Андрей Вячеславович </a:t>
            </a:r>
          </a:p>
          <a:p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кандидат технических наук, </a:t>
            </a:r>
          </a:p>
          <a:p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эксперт по тяжелым </a:t>
            </a:r>
            <a:r>
              <a:rPr lang="ru-RU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нефтям</a:t>
            </a: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Генеральный директор  АО МИПГУ «</a:t>
            </a:r>
            <a:r>
              <a:rPr lang="ru-RU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Петрохим</a:t>
            </a: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-Сервис», г. Москва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056882" y="4916487"/>
            <a:ext cx="46343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Толоконский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 Сергей Игоревич, </a:t>
            </a:r>
          </a:p>
          <a:p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Кандидат технических наук, </a:t>
            </a: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Зам ген </a:t>
            </a:r>
            <a:r>
              <a:rPr lang="ru-RU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дир</a:t>
            </a: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 по науке и инновациям</a:t>
            </a:r>
          </a:p>
          <a:p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Техойл</a:t>
            </a:r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оверсиз</a:t>
            </a:r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групп»,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6B7EDCD2-938E-4666-81D1-0D838CECEEEE}"/>
              </a:ext>
            </a:extLst>
          </p:cNvPr>
          <p:cNvSpPr/>
          <p:nvPr/>
        </p:nvSpPr>
        <p:spPr>
          <a:xfrm>
            <a:off x="994995" y="4714289"/>
            <a:ext cx="426720" cy="2444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Прямоугольник 7"/>
          <p:cNvSpPr/>
          <p:nvPr/>
        </p:nvSpPr>
        <p:spPr>
          <a:xfrm>
            <a:off x="5920165" y="998951"/>
            <a:ext cx="3052952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Посевич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 Анатолий Григорьевич,</a:t>
            </a: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Кандидат </a:t>
            </a: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технических наук, </a:t>
            </a:r>
          </a:p>
          <a:p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ООО </a:t>
            </a: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"Газпром </a:t>
            </a:r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ВНИИГАЗ«, </a:t>
            </a:r>
            <a:r>
              <a:rPr lang="ru-RU" sz="1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г.Москва</a:t>
            </a:r>
            <a:r>
              <a:rPr lang="ru-RU" sz="13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3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81130" y="5813533"/>
            <a:ext cx="4060519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Огай 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Евгений Кипониевич, </a:t>
            </a:r>
            <a:endParaRPr lang="ru-RU" sz="13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доктор </a:t>
            </a: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технических наук, Академик РАЕН, </a:t>
            </a:r>
            <a:endParaRPr lang="ru-RU" sz="13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ТОО </a:t>
            </a: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«КМГ Инжиниринг», г. </a:t>
            </a:r>
            <a:r>
              <a:rPr lang="ru-RU" sz="1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Нур</a:t>
            </a:r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-Султан</a:t>
            </a:r>
          </a:p>
          <a:p>
            <a:r>
              <a:rPr lang="ru-RU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03352" y="958501"/>
            <a:ext cx="396288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Афлятунов</a:t>
            </a:r>
            <a:r>
              <a:rPr lang="ru-RU" sz="13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Ринат </a:t>
            </a:r>
            <a:r>
              <a:rPr lang="ru-RU" sz="13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Ракипович</a:t>
            </a:r>
            <a:r>
              <a:rPr lang="ru-RU" sz="13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13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Главный геолог-зам. генерального директора</a:t>
            </a:r>
            <a:endParaRPr lang="ru-RU" sz="13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ПАО «Татнефть», </a:t>
            </a:r>
            <a:r>
              <a:rPr lang="ru-RU" sz="1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г.Альметьевск</a:t>
            </a:r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Республика Татарстан</a:t>
            </a:r>
            <a:endParaRPr lang="ru-RU" sz="13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 descr="Жданов Станислав Анатольевич | РГУ нефти и газа (НИУ) имени И.М. Губкина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6" t="18890" r="12546" b="18125"/>
          <a:stretch/>
        </p:blipFill>
        <p:spPr bwMode="auto">
          <a:xfrm>
            <a:off x="132591" y="2122198"/>
            <a:ext cx="952522" cy="10272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697D609-3532-4F38-90C4-F181A89A6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23" y="3231627"/>
            <a:ext cx="933457" cy="1174839"/>
          </a:xfrm>
          <a:prstGeom prst="rect">
            <a:avLst/>
          </a:prstGeom>
        </p:spPr>
      </p:pic>
      <p:pic>
        <p:nvPicPr>
          <p:cNvPr id="30" name="Рисунок 29" descr="C:\Users\Turkpenbaeva_B\AppData\Local\Microsoft\Windows\INetCache\Content.MSO\16B2C59F.tmp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6" t="2678" r="17273" b="15179"/>
          <a:stretch/>
        </p:blipFill>
        <p:spPr bwMode="auto">
          <a:xfrm>
            <a:off x="151487" y="834538"/>
            <a:ext cx="951865" cy="11525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Рисунок 30" descr="https://gubkin.ru/faculty/oil_and_gas_development/chairs_and_departments/field_development_and_operation/sotrudniki/pyatibratov_pv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2" t="6930" r="17343" b="14860"/>
          <a:stretch/>
        </p:blipFill>
        <p:spPr bwMode="auto">
          <a:xfrm>
            <a:off x="11206183" y="2684164"/>
            <a:ext cx="805349" cy="10016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Рисунок 31" descr="https://gubkin.ru/faculty/chemical_and_environmental/chairs_and_departments/chemical_substance_technology/sostav_kafedry/Luzhetskiy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1" t="6544" r="19577" b="25678"/>
          <a:stretch/>
        </p:blipFill>
        <p:spPr bwMode="auto">
          <a:xfrm>
            <a:off x="171762" y="4482364"/>
            <a:ext cx="918824" cy="11673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Рисунок 32" descr="5 и 6 сентября 2019 г. специалисты АО &quot;ВНИИнефть&quot; приняли участие в  Международной научно-практической конференции в г. Атырау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27" t="13691" r="31362" b="51285"/>
          <a:stretch/>
        </p:blipFill>
        <p:spPr bwMode="auto">
          <a:xfrm>
            <a:off x="11292778" y="4830795"/>
            <a:ext cx="880110" cy="9766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281" y="3743975"/>
            <a:ext cx="1052900" cy="105234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6" y="5685560"/>
            <a:ext cx="908777" cy="12162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2779" y="5862112"/>
            <a:ext cx="880110" cy="93662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106132" y="5807487"/>
            <a:ext cx="46343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Шубин Александр </a:t>
            </a:r>
            <a:r>
              <a:rPr lang="ru-RU" sz="13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Сергеевич, </a:t>
            </a:r>
          </a:p>
          <a:p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кандидат </a:t>
            </a: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технических </a:t>
            </a:r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наук, </a:t>
            </a:r>
          </a:p>
          <a:p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Генеральный директор </a:t>
            </a:r>
          </a:p>
          <a:p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ЗАО </a:t>
            </a: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Востокнефтегазпроект</a:t>
            </a:r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РФ, </a:t>
            </a:r>
            <a:r>
              <a:rPr lang="ru-RU" sz="1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г.Тюмень</a:t>
            </a:r>
            <a:r>
              <a:rPr lang="ru-RU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3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90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08243" y="2459765"/>
            <a:ext cx="5040000" cy="490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Предварительная Программа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439400" y="-1"/>
            <a:ext cx="1752600" cy="1460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113F6D14-5CC8-4F55-B662-3DDC488EB2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83" y="26176"/>
            <a:ext cx="1086083" cy="13421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208243" y="5495398"/>
            <a:ext cx="980005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30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08243" y="5506551"/>
            <a:ext cx="85192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Регламент работы круглого стола: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00" algn="just"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доклад – 10 мин.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00" algn="just">
              <a:spcAft>
                <a:spcPts val="0"/>
              </a:spcAft>
            </a:pP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вопросы-ответы, обсуждения – </a:t>
            </a:r>
            <a:r>
              <a:rPr lang="ru-RU" sz="1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30 </a:t>
            </a:r>
            <a:r>
              <a:rPr lang="ru-RU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мин.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C3B0A9F1-3D83-4C24-BDF7-FED0522CCC11}"/>
              </a:ext>
            </a:extLst>
          </p:cNvPr>
          <p:cNvSpPr/>
          <p:nvPr/>
        </p:nvSpPr>
        <p:spPr>
          <a:xfrm>
            <a:off x="12163" y="6334293"/>
            <a:ext cx="985150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kk-KZ" sz="1300" b="1" dirty="0">
                <a:latin typeface="Arial" panose="020B0604020202020204" pitchFamily="34" charset="0"/>
                <a:cs typeface="Arial" panose="020B0604020202020204" pitchFamily="34" charset="0"/>
              </a:rPr>
              <a:t>Для участия в круглом столе просим до </a:t>
            </a:r>
            <a:r>
              <a:rPr lang="kk-KZ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июня </a:t>
            </a:r>
            <a:r>
              <a:rPr lang="kk-KZ" sz="1300" b="1" dirty="0">
                <a:latin typeface="Arial" panose="020B0604020202020204" pitchFamily="34" charset="0"/>
                <a:cs typeface="Arial" panose="020B0604020202020204" pitchFamily="34" charset="0"/>
              </a:rPr>
              <a:t>2022 года </a:t>
            </a:r>
            <a:r>
              <a:rPr lang="kk-KZ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зарегистрироваться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kk-KZ" sz="1300" b="1" dirty="0">
                <a:latin typeface="Arial" panose="020B0604020202020204" pitchFamily="34" charset="0"/>
                <a:cs typeface="Arial" panose="020B0604020202020204" pitchFamily="34" charset="0"/>
              </a:rPr>
              <a:t>сайте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www.kmgen.kz</a:t>
            </a: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7963" y="4756"/>
            <a:ext cx="7522770" cy="64717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вопросы, рассматриваемые на круглом столе: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8904" y="848174"/>
            <a:ext cx="8478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Геологическое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строение,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текущее состояние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проблемы разработки меловых залежей участка Молдабек Восточный месторождения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Кенбай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Опыт применения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термических, химических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других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методов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эксплуатации месторождений с высоковязкой нефтью.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57775"/>
              </p:ext>
            </p:extLst>
          </p:nvPr>
        </p:nvGraphicFramePr>
        <p:xfrm>
          <a:off x="208243" y="3052942"/>
          <a:ext cx="7536473" cy="23164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48302"/>
                <a:gridCol w="6288171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июня 2022г., время GMT+6 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09.00-10.00        </a:t>
                      </a:r>
                      <a:endParaRPr lang="kk-K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Регистрация участников </a:t>
                      </a:r>
                      <a:endParaRPr lang="kk-K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10.00-10.10</a:t>
                      </a:r>
                      <a:endParaRPr lang="kk-K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Открытие круглого стола. </a:t>
                      </a:r>
                      <a:endParaRPr lang="kk-K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10.10-11.20      </a:t>
                      </a:r>
                      <a:endParaRPr lang="kk-K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Доклады, обсуждения докладов</a:t>
                      </a:r>
                      <a:endParaRPr lang="kk-K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11.20-11.40      </a:t>
                      </a:r>
                      <a:endParaRPr lang="kk-K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Кофе-брейк</a:t>
                      </a:r>
                      <a:endParaRPr lang="kk-K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11.40-13.00      </a:t>
                      </a:r>
                      <a:endParaRPr lang="kk-K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Доклады, обсуждения докладов</a:t>
                      </a:r>
                      <a:endParaRPr lang="kk-K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13.00-14.00      </a:t>
                      </a:r>
                      <a:endParaRPr lang="kk-K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Перерыв</a:t>
                      </a:r>
                      <a:endParaRPr lang="kk-K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14.00-16.00      </a:t>
                      </a:r>
                      <a:endParaRPr lang="kk-K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Доклады, обсуждения докладов</a:t>
                      </a:r>
                      <a:endParaRPr lang="kk-K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16.00-16.15      </a:t>
                      </a:r>
                      <a:endParaRPr lang="kk-K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Кофе-брейк</a:t>
                      </a:r>
                      <a:endParaRPr lang="kk-K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8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16.15-17.30      </a:t>
                      </a:r>
                      <a:endParaRPr lang="kk-K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Доклады, обсуждения докладов</a:t>
                      </a:r>
                      <a:endParaRPr lang="kk-K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17.30-18.00      </a:t>
                      </a:r>
                      <a:endParaRPr lang="kk-KZ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Подведение итогов</a:t>
                      </a:r>
                      <a:endParaRPr lang="kk-KZ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464207"/>
            <a:ext cx="37338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0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0439400" y="-1"/>
            <a:ext cx="1752600" cy="1460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113F6D14-5CC8-4F55-B662-3DDC488EB2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83" y="26176"/>
            <a:ext cx="1086083" cy="13421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28809CF-2E20-45F5-B21B-8F537D947455}"/>
              </a:ext>
            </a:extLst>
          </p:cNvPr>
          <p:cNvSpPr txBox="1"/>
          <p:nvPr/>
        </p:nvSpPr>
        <p:spPr>
          <a:xfrm>
            <a:off x="3550337" y="4188234"/>
            <a:ext cx="2425409" cy="251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kk-KZ" sz="900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Выработка запасов по объектам</a:t>
            </a:r>
            <a:endParaRPr lang="ru-RU" sz="900" i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5A95FFC-0DE5-4B4C-B9E1-AE44BAED55CB}"/>
              </a:ext>
            </a:extLst>
          </p:cNvPr>
          <p:cNvSpPr txBox="1"/>
          <p:nvPr/>
        </p:nvSpPr>
        <p:spPr>
          <a:xfrm>
            <a:off x="69163" y="4188234"/>
            <a:ext cx="3407572" cy="251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kk-KZ" sz="900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скажин по меловым объектам</a:t>
            </a:r>
            <a:endParaRPr lang="ru-RU" sz="900" i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Таблица 19">
            <a:extLst>
              <a:ext uri="{FF2B5EF4-FFF2-40B4-BE49-F238E27FC236}">
                <a16:creationId xmlns="" xmlns:a16="http://schemas.microsoft.com/office/drawing/2014/main" id="{739F9CAF-CFAD-4024-A3AB-AC3F57612D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109" y="4418849"/>
          <a:ext cx="3410272" cy="1183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6776">
                  <a:extLst>
                    <a:ext uri="{9D8B030D-6E8A-4147-A177-3AD203B41FA5}">
                      <a16:colId xmlns="" xmlns:a16="http://schemas.microsoft.com/office/drawing/2014/main" val="3676799982"/>
                    </a:ext>
                  </a:extLst>
                </a:gridCol>
                <a:gridCol w="1050575">
                  <a:extLst>
                    <a:ext uri="{9D8B030D-6E8A-4147-A177-3AD203B41FA5}">
                      <a16:colId xmlns="" xmlns:a16="http://schemas.microsoft.com/office/drawing/2014/main" val="947708506"/>
                    </a:ext>
                  </a:extLst>
                </a:gridCol>
                <a:gridCol w="708660">
                  <a:extLst>
                    <a:ext uri="{9D8B030D-6E8A-4147-A177-3AD203B41FA5}">
                      <a16:colId xmlns="" xmlns:a16="http://schemas.microsoft.com/office/drawing/2014/main" val="2053227313"/>
                    </a:ext>
                  </a:extLst>
                </a:gridCol>
                <a:gridCol w="604261">
                  <a:extLst>
                    <a:ext uri="{9D8B030D-6E8A-4147-A177-3AD203B41FA5}">
                      <a16:colId xmlns="" xmlns:a16="http://schemas.microsoft.com/office/drawing/2014/main" val="1039386007"/>
                    </a:ext>
                  </a:extLst>
                </a:gridCol>
              </a:tblGrid>
              <a:tr h="108000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Фонд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Объекты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33135553"/>
                  </a:ext>
                </a:extLst>
              </a:tr>
              <a:tr h="10800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65490654"/>
                  </a:ext>
                </a:extLst>
              </a:tr>
              <a:tr h="10800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Добывающие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6259129"/>
                  </a:ext>
                </a:extLst>
              </a:tr>
              <a:tr h="10800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Нагнетательные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779201"/>
                  </a:ext>
                </a:extLst>
              </a:tr>
              <a:tr h="10800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Контрольные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1116304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Ликвидированные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4536152"/>
                  </a:ext>
                </a:extLst>
              </a:tr>
              <a:tr h="10800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Водозаборные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18016652"/>
                  </a:ext>
                </a:extLst>
              </a:tr>
              <a:tr h="10800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консервации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3271991"/>
                  </a:ext>
                </a:extLst>
              </a:tr>
              <a:tr h="10800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3047516"/>
                  </a:ext>
                </a:extLst>
              </a:tr>
            </a:tbl>
          </a:graphicData>
        </a:graphic>
      </p:graphicFrame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9CA7DE0F-9C22-4ED7-B60F-5C408F60ACB3}"/>
              </a:ext>
            </a:extLst>
          </p:cNvPr>
          <p:cNvSpPr/>
          <p:nvPr/>
        </p:nvSpPr>
        <p:spPr>
          <a:xfrm>
            <a:off x="5910853" y="1130585"/>
            <a:ext cx="36576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i="1" dirty="0">
                <a:latin typeface="Arial" panose="020B0604020202020204" pitchFamily="34" charset="0"/>
                <a:cs typeface="Arial" panose="020B0604020202020204" pitchFamily="34" charset="0"/>
              </a:rPr>
              <a:t>Геолого-физическая характеристика меловых объектов</a:t>
            </a:r>
            <a:endParaRPr lang="en-US" sz="9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="" xmlns:a16="http://schemas.microsoft.com/office/drawing/2014/main" id="{AD2E45A1-6233-498D-B1A4-42E3FB481F5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26223" y="1380169"/>
          <a:ext cx="3432862" cy="42216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9068">
                  <a:extLst>
                    <a:ext uri="{9D8B030D-6E8A-4147-A177-3AD203B41FA5}">
                      <a16:colId xmlns="" xmlns:a16="http://schemas.microsoft.com/office/drawing/2014/main" val="2351419"/>
                    </a:ext>
                  </a:extLst>
                </a:gridCol>
                <a:gridCol w="647283">
                  <a:extLst>
                    <a:ext uri="{9D8B030D-6E8A-4147-A177-3AD203B41FA5}">
                      <a16:colId xmlns="" xmlns:a16="http://schemas.microsoft.com/office/drawing/2014/main" val="1856723934"/>
                    </a:ext>
                  </a:extLst>
                </a:gridCol>
                <a:gridCol w="636511">
                  <a:extLst>
                    <a:ext uri="{9D8B030D-6E8A-4147-A177-3AD203B41FA5}">
                      <a16:colId xmlns="" xmlns:a16="http://schemas.microsoft.com/office/drawing/2014/main" val="4289385282"/>
                    </a:ext>
                  </a:extLst>
                </a:gridCol>
              </a:tblGrid>
              <a:tr h="1323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Объекты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ІІ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7503738"/>
                  </a:ext>
                </a:extLst>
              </a:tr>
              <a:tr h="1180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Параметры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М-І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7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М-ІІ</a:t>
                      </a:r>
                      <a:endParaRPr lang="ru-RU" sz="7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68646321"/>
                  </a:ext>
                </a:extLst>
              </a:tr>
              <a:tr h="132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Средняя глубина залегания, м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</a:t>
                      </a:r>
                      <a:endParaRPr lang="ru-RU" sz="7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</a:t>
                      </a:r>
                      <a:endParaRPr lang="ru-RU" sz="7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31581206"/>
                  </a:ext>
                </a:extLst>
              </a:tr>
              <a:tr h="132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Тип залежи</a:t>
                      </a:r>
                      <a:endParaRPr lang="ru-KZ" sz="7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пласт.тект.экр</a:t>
                      </a: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35454836"/>
                  </a:ext>
                </a:extLst>
              </a:tr>
              <a:tr h="132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Тип коллектора</a:t>
                      </a:r>
                      <a:endParaRPr lang="ru-KZ" sz="7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терриген</a:t>
                      </a: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9292579"/>
                  </a:ext>
                </a:extLst>
              </a:tr>
              <a:tr h="132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Режим разработки</a:t>
                      </a:r>
                      <a:endParaRPr lang="ru-KZ" sz="7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Площадное </a:t>
                      </a:r>
                      <a:r>
                        <a:rPr lang="ru-RU" sz="7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заводнение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40778204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Система размещения скважин</a:t>
                      </a:r>
                      <a:endParaRPr lang="ru-KZ" sz="7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Девятиточечная</a:t>
                      </a: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на основе квадратной сетки</a:t>
                      </a: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09713785"/>
                  </a:ext>
                </a:extLst>
              </a:tr>
              <a:tr h="26475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Коэфф</a:t>
                      </a:r>
                      <a:r>
                        <a:rPr lang="ru-RU" sz="7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-т охвата процессом вытеснения, доли ед.</a:t>
                      </a:r>
                      <a:endParaRPr lang="ru-KZ" sz="7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0.799</a:t>
                      </a:r>
                      <a:endParaRPr lang="ru-KZ" sz="7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0.799</a:t>
                      </a:r>
                      <a:endParaRPr lang="ru-KZ" sz="7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14384603"/>
                  </a:ext>
                </a:extLst>
              </a:tr>
              <a:tr h="13237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Соотношение скважин в элементе, </a:t>
                      </a:r>
                      <a:r>
                        <a:rPr lang="ru-RU" sz="7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доб</a:t>
                      </a:r>
                      <a:r>
                        <a:rPr lang="ru-RU" sz="7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7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нагн</a:t>
                      </a:r>
                      <a:r>
                        <a:rPr lang="ru-RU" sz="7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endParaRPr lang="ru-KZ" sz="7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3/1</a:t>
                      </a:r>
                      <a:endParaRPr lang="ru-KZ" sz="7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kern="120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3/1</a:t>
                      </a:r>
                      <a:endParaRPr lang="ru-KZ" sz="7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8766066"/>
                  </a:ext>
                </a:extLst>
              </a:tr>
              <a:tr h="132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Площадь </a:t>
                      </a: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нефтегазоносности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тыс. м</a:t>
                      </a:r>
                      <a:r>
                        <a:rPr lang="ru-RU" sz="7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(B+C1)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16219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5094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45071877"/>
                  </a:ext>
                </a:extLst>
              </a:tr>
              <a:tr h="132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Средняя </a:t>
                      </a: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нефтенасыщенная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толщина, м (B+C1)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3828186"/>
                  </a:ext>
                </a:extLst>
              </a:tr>
              <a:tr h="132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Пористость по керну, </a:t>
                      </a: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д.ед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D63A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  <a:endParaRPr lang="ru-RU" sz="700" b="1" dirty="0">
                        <a:solidFill>
                          <a:srgbClr val="0D63A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D63A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  <a:endParaRPr lang="ru-RU" sz="700" b="1" dirty="0">
                        <a:solidFill>
                          <a:srgbClr val="0D63A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4262830"/>
                  </a:ext>
                </a:extLst>
              </a:tr>
              <a:tr h="132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Пористость по ГИС, </a:t>
                      </a: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д.ед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0.34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0.35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4352409"/>
                  </a:ext>
                </a:extLst>
              </a:tr>
              <a:tr h="132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Средняя </a:t>
                      </a: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нефтенасыщенность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д.ед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0.70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8854974"/>
                  </a:ext>
                </a:extLst>
              </a:tr>
              <a:tr h="132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Проницаемость, мкм</a:t>
                      </a:r>
                      <a:r>
                        <a:rPr lang="ru-RU" sz="7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(по керну)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0.271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1.400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4103226"/>
                  </a:ext>
                </a:extLst>
              </a:tr>
              <a:tr h="132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Проницаемость, мкм</a:t>
                      </a:r>
                      <a:r>
                        <a:rPr lang="ru-RU" sz="7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(по ГДИС)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D63A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0.751</a:t>
                      </a:r>
                      <a:endParaRPr lang="ru-RU" sz="700" b="1" dirty="0">
                        <a:solidFill>
                          <a:srgbClr val="0D63A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D63A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0,799</a:t>
                      </a:r>
                      <a:endParaRPr lang="ru-RU" sz="700" b="1" dirty="0">
                        <a:solidFill>
                          <a:srgbClr val="0D63A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31273193"/>
                  </a:ext>
                </a:extLst>
              </a:tr>
              <a:tr h="132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Средняя </a:t>
                      </a: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нефтенасыщенная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толщина, м</a:t>
                      </a:r>
                    </a:p>
                  </a:txBody>
                  <a:tcPr marL="27104" marR="27104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0D63A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6,1</a:t>
                      </a: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rgbClr val="0D63A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11,8</a:t>
                      </a:r>
                      <a:endParaRPr lang="ru-RU" sz="700" b="1" dirty="0">
                        <a:solidFill>
                          <a:srgbClr val="0D63A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436987"/>
                  </a:ext>
                </a:extLst>
              </a:tr>
              <a:tr h="132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</a:t>
                      </a: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песчанистости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д.ед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0.235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0.65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3263775"/>
                  </a:ext>
                </a:extLst>
              </a:tr>
              <a:tr h="132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Коэффициент расчлененности, </a:t>
                      </a: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д.ед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2.38</a:t>
                      </a:r>
                      <a:endParaRPr lang="ru-RU" sz="7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lang="ru-RU" sz="7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97455477"/>
                  </a:ext>
                </a:extLst>
              </a:tr>
              <a:tr h="132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Начальная Пластовая температура, </a:t>
                      </a:r>
                      <a:r>
                        <a:rPr lang="ru-RU" sz="700" baseline="30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</a:t>
                      </a: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23.9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42639461"/>
                  </a:ext>
                </a:extLst>
              </a:tr>
              <a:tr h="132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Начальное Пластовое давление, МПа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2.56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2.60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22891275"/>
                  </a:ext>
                </a:extLst>
              </a:tr>
              <a:tr h="132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Текущее Пластовое давление, МПа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7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2.1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kk-KZ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2636789"/>
                  </a:ext>
                </a:extLst>
              </a:tr>
              <a:tr h="132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Средняя продуктивность</a:t>
                      </a:r>
                      <a:endParaRPr lang="ru-RU" sz="7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4.84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16.9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65600273"/>
                  </a:ext>
                </a:extLst>
              </a:tr>
              <a:tr h="132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Вязкость нефти в пластовых </a:t>
                      </a:r>
                      <a:r>
                        <a:rPr lang="ru-RU" sz="7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</a:t>
                      </a:r>
                      <a:r>
                        <a:rPr lang="ru-RU" sz="7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мПа*с</a:t>
                      </a:r>
                      <a:endParaRPr lang="ru-RU" sz="7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377</a:t>
                      </a:r>
                      <a:r>
                        <a:rPr lang="kk-KZ" sz="7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7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7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700" b="1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246.6</a:t>
                      </a:r>
                      <a:endParaRPr lang="ru-RU" sz="700" b="1" dirty="0"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18671464"/>
                  </a:ext>
                </a:extLst>
              </a:tr>
              <a:tr h="132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Плотность нефти в пластовых </a:t>
                      </a: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т/м</a:t>
                      </a:r>
                      <a:r>
                        <a:rPr lang="ru-RU" sz="7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889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889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3244483"/>
                  </a:ext>
                </a:extLst>
              </a:tr>
              <a:tr h="132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Плотность нефти в </a:t>
                      </a: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поверхност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</a:t>
                      </a: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., т/м</a:t>
                      </a:r>
                      <a:r>
                        <a:rPr lang="ru-RU" sz="7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918.2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908.3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618952"/>
                  </a:ext>
                </a:extLst>
              </a:tr>
              <a:tr h="132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Объемный коэффициент нефти, </a:t>
                      </a:r>
                      <a:r>
                        <a:rPr lang="ru-RU" sz="7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д.ед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1,035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1,023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0666269"/>
                  </a:ext>
                </a:extLst>
              </a:tr>
              <a:tr h="132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в нефти серы, %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1815018"/>
                  </a:ext>
                </a:extLst>
              </a:tr>
              <a:tr h="132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в нефти парафина, %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7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4272574"/>
                  </a:ext>
                </a:extLst>
              </a:tr>
              <a:tr h="1323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Давление насыщения нефти газом, МПа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1,29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7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</a:t>
                      </a:r>
                      <a:endParaRPr lang="ru-RU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7104" marR="27104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15049975"/>
                  </a:ext>
                </a:extLst>
              </a:tr>
            </a:tbl>
          </a:graphicData>
        </a:graphic>
      </p:graphicFrame>
      <p:graphicFrame>
        <p:nvGraphicFramePr>
          <p:cNvPr id="25" name="Таблица 24">
            <a:extLst>
              <a:ext uri="{FF2B5EF4-FFF2-40B4-BE49-F238E27FC236}">
                <a16:creationId xmlns="" xmlns:a16="http://schemas.microsoft.com/office/drawing/2014/main" id="{37105278-195C-4A47-971C-498F7F91DEB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57600" y="4424552"/>
          <a:ext cx="2210884" cy="1177302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1340096">
                  <a:extLst>
                    <a:ext uri="{9D8B030D-6E8A-4147-A177-3AD203B41FA5}">
                      <a16:colId xmlns="" xmlns:a16="http://schemas.microsoft.com/office/drawing/2014/main" val="3795120140"/>
                    </a:ext>
                  </a:extLst>
                </a:gridCol>
                <a:gridCol w="462188">
                  <a:extLst>
                    <a:ext uri="{9D8B030D-6E8A-4147-A177-3AD203B41FA5}">
                      <a16:colId xmlns="" xmlns:a16="http://schemas.microsoft.com/office/drawing/2014/main" val="1959480237"/>
                    </a:ext>
                  </a:extLst>
                </a:gridCol>
                <a:gridCol w="408600">
                  <a:extLst>
                    <a:ext uri="{9D8B030D-6E8A-4147-A177-3AD203B41FA5}">
                      <a16:colId xmlns="" xmlns:a16="http://schemas.microsoft.com/office/drawing/2014/main" val="2053918118"/>
                    </a:ext>
                  </a:extLst>
                </a:gridCol>
              </a:tblGrid>
              <a:tr h="1962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Объекты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7003089"/>
                  </a:ext>
                </a:extLst>
              </a:tr>
              <a:tr h="1962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Отбор от НИЗ, %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41048443"/>
                  </a:ext>
                </a:extLst>
              </a:tr>
              <a:tr h="1962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 отбора от НИЗ, 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49361521"/>
                  </a:ext>
                </a:extLst>
              </a:tr>
              <a:tr h="1962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 отбора от ТИЗ, 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11558035"/>
                  </a:ext>
                </a:extLst>
              </a:tr>
              <a:tr h="1962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Кратность запасов, лет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6771960"/>
                  </a:ext>
                </a:extLst>
              </a:tr>
              <a:tr h="19621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Текущий КИН, доли ед.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0,074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60338814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6C9BA37-5062-4380-8312-9C0CCFA463E4}"/>
              </a:ext>
            </a:extLst>
          </p:cNvPr>
          <p:cNvSpPr txBox="1"/>
          <p:nvPr/>
        </p:nvSpPr>
        <p:spPr>
          <a:xfrm>
            <a:off x="0" y="1308353"/>
            <a:ext cx="60389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  Месторождение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Кенбай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расположено в осадочной толще чехла между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Биикжальским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поднятием и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Коскульским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выступом фундамента и связано со структурами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Котыртас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Северный и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Молдабек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Восточный, которые входят в состав мезо-кайнозойского комплекса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Эмбинско-Сагизского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прогиба Прикаспийской впадины. Месторождение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Кенбай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приурочено к соляному куполу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скрытопрорванного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типа, юго-восточный склон которого осложнен соляным «карнизом». В результате детальной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попластовой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корреляции с привлечением результатов опробования и разработки месторождения в разрезе меловых отложений установлено 3 продуктивных горизонта, в юрских отложениях – 7 продуктивных горизонтов. Меловые горизонты приурочены к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неокомским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терригенным отложениям нижнего мела, юрские - к терригенным отложениям средней юры. С меловым горизонтом М-I связаны нефтегазовые залежи, с остальными горизонтами – нефтяные залежи. Все горизонты мела объединены в 3 объекта разработки: </a:t>
            </a:r>
          </a:p>
          <a:p>
            <a:pPr marL="228600" indent="-228600" algn="just">
              <a:buFont typeface="Wingdings" panose="05000000000000000000" pitchFamily="2" charset="2"/>
              <a:buChar char="ü"/>
            </a:pPr>
            <a:r>
              <a:rPr lang="kk-KZ" sz="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объект – горизонт М-І </a:t>
            </a:r>
            <a:r>
              <a:rPr lang="ru-RU" sz="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(пласты </a:t>
            </a:r>
            <a:r>
              <a:rPr lang="kk-KZ" sz="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М-І-А, М-І-Б, М-І-В</a:t>
            </a:r>
            <a:r>
              <a:rPr lang="ru-RU" sz="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228600" indent="-228600" algn="just">
              <a:buFont typeface="Wingdings" panose="05000000000000000000" pitchFamily="2" charset="2"/>
              <a:buChar char="ü"/>
            </a:pPr>
            <a:r>
              <a:rPr lang="kk-KZ" sz="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ІІ объект – горизонт М-ІІ</a:t>
            </a:r>
            <a:r>
              <a:rPr lang="ru-RU" sz="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28600" indent="-228600" algn="just">
              <a:buFont typeface="Wingdings" panose="05000000000000000000" pitchFamily="2" charset="2"/>
              <a:buChar char="ü"/>
            </a:pPr>
            <a:r>
              <a:rPr lang="kk-KZ" sz="900" dirty="0">
                <a:latin typeface="Arial" panose="020B0604020202020204" pitchFamily="34" charset="0"/>
                <a:cs typeface="Arial" panose="020B0604020202020204" pitchFamily="34" charset="0"/>
              </a:rPr>
              <a:t>ІІІ объект – горизонты М-ІІІ+Ю-І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just">
              <a:buFont typeface="Wingdings" panose="05000000000000000000" pitchFamily="2" charset="2"/>
              <a:buChar char="ü"/>
            </a:pPr>
            <a:r>
              <a:rPr lang="kk-KZ" sz="900" dirty="0">
                <a:latin typeface="Arial" panose="020B0604020202020204" pitchFamily="34" charset="0"/>
                <a:cs typeface="Arial" panose="020B0604020202020204" pitchFamily="34" charset="0"/>
              </a:rPr>
              <a:t>Юрские объекты – горизонты Ю-І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VI</a:t>
            </a:r>
            <a:r>
              <a:rPr lang="kk-KZ" sz="900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9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меловых объектах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сосредоточено 70% всех геологических запасов месторождения. </a:t>
            </a:r>
            <a:r>
              <a:rPr lang="kk-KZ" sz="900" dirty="0">
                <a:latin typeface="Arial" panose="020B0604020202020204" pitchFamily="34" charset="0"/>
                <a:cs typeface="Arial" panose="020B0604020202020204" pitchFamily="34" charset="0"/>
              </a:rPr>
              <a:t>По горизонту М-І начальные геологические запасы составляют около 41 млн.т, начальные извлекаемые запасы – около 15 млн.т и КИН на уровне 38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kk-KZ" sz="900" dirty="0">
                <a:latin typeface="Arial" panose="020B0604020202020204" pitchFamily="34" charset="0"/>
                <a:cs typeface="Arial" panose="020B0604020202020204" pitchFamily="34" charset="0"/>
              </a:rPr>
              <a:t>, по М-ІІ: НГЗ – около 10 млн.т, НИЗ – 3,4 млн.т и КИН на уровне 34%.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Нефтяные залежи по типу природного резервуара пластовые,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сводовые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, тектонически и </a:t>
            </a:r>
            <a:r>
              <a:rPr lang="ru-RU" sz="900" dirty="0" err="1">
                <a:latin typeface="Arial" panose="020B0604020202020204" pitchFamily="34" charset="0"/>
                <a:cs typeface="Arial" panose="020B0604020202020204" pitchFamily="34" charset="0"/>
              </a:rPr>
              <a:t>литологически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экранированные, идентичны по строению и форме, в плане повторяют друг друга. Границами нефтеносности для всех горизонтов являются контурные воды и тектонические нарушения.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1AB480A-43B5-42EF-9714-288BCBF83165}"/>
              </a:ext>
            </a:extLst>
          </p:cNvPr>
          <p:cNvSpPr txBox="1"/>
          <p:nvPr/>
        </p:nvSpPr>
        <p:spPr>
          <a:xfrm>
            <a:off x="9493642" y="3541126"/>
            <a:ext cx="2621794" cy="159400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700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Геолого-литологический профиль </a:t>
            </a:r>
            <a:r>
              <a:rPr lang="en-US" sz="700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I-I</a:t>
            </a:r>
            <a:r>
              <a:rPr lang="ru-RU" sz="700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′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90C5C387-D78E-4FF6-BB58-5DDC855D1D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562" y="3750047"/>
            <a:ext cx="2580424" cy="1539166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C8CFED1-0EF4-4086-8B83-F501D9994159}"/>
              </a:ext>
            </a:extLst>
          </p:cNvPr>
          <p:cNvSpPr txBox="1"/>
          <p:nvPr/>
        </p:nvSpPr>
        <p:spPr>
          <a:xfrm>
            <a:off x="9461355" y="1406393"/>
            <a:ext cx="2581375" cy="251066"/>
          </a:xfrm>
          <a:prstGeom prst="rect">
            <a:avLst/>
          </a:prstGeom>
          <a:noFill/>
          <a:ln>
            <a:noFill/>
          </a:ln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  <a:lvl2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700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Структурная карта горизонта М-І-А</a:t>
            </a:r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71BD1534-F45B-4F1B-B792-06ED7A4ED3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324" y="1649055"/>
            <a:ext cx="2588431" cy="1725335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BE5B8C31-8573-4DC9-BC1D-30A72FA99A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1068" y="1659530"/>
            <a:ext cx="963253" cy="466138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81AD3D0A-B1AC-4E13-9DB7-3F056262C735}"/>
              </a:ext>
            </a:extLst>
          </p:cNvPr>
          <p:cNvSpPr/>
          <p:nvPr/>
        </p:nvSpPr>
        <p:spPr>
          <a:xfrm>
            <a:off x="22322" y="5651384"/>
            <a:ext cx="120931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Существующие сложности: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сложное геолого-физическое строение продуктивных пластов,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газонефтяных и водонефтяных зон, слабосцементированный коллектор,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невысокое начальное пластовое давление и высокая вязкость нефти в пластовых условиях,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обильные </a:t>
            </a:r>
            <a:r>
              <a:rPr lang="ru-RU" sz="1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пескопроявления</a:t>
            </a:r>
            <a:r>
              <a:rPr lang="ru-RU" sz="1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обусловили при сложившейся системе разработки очень низкие темпы отбора нефти и низкую степень извлечения нефти из недр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эксплуатации скважин меловых объектов, указывают на слабую эффективность традиционных способов воздействия. В этой связи, решение в области повышения эффективности разработки рассматриваемых объектов видится за счет применения технологий на новой принципиальной основе. 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1165C9AB-9A76-4902-BFB9-38CE71AA1057}"/>
              </a:ext>
            </a:extLst>
          </p:cNvPr>
          <p:cNvSpPr/>
          <p:nvPr/>
        </p:nvSpPr>
        <p:spPr>
          <a:xfrm>
            <a:off x="0" y="0"/>
            <a:ext cx="5040000" cy="10820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молдабек восточный Месторождения кенбай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4A7247D7-CBB7-45D5-BE9E-14CBD519F749}"/>
              </a:ext>
            </a:extLst>
          </p:cNvPr>
          <p:cNvSpPr/>
          <p:nvPr/>
        </p:nvSpPr>
        <p:spPr>
          <a:xfrm>
            <a:off x="1363117" y="1130585"/>
            <a:ext cx="331267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i="1" dirty="0">
                <a:latin typeface="Arial" panose="020B0604020202020204" pitchFamily="34" charset="0"/>
                <a:cs typeface="Arial" panose="020B0604020202020204" pitchFamily="34" charset="0"/>
              </a:rPr>
              <a:t>Общие сведения о месторождении</a:t>
            </a:r>
            <a:endParaRPr lang="en-US" sz="9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099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-1"/>
            <a:ext cx="5040000" cy="7550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молдабек восточный Месторождения кенбай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439400" y="-1"/>
            <a:ext cx="1752600" cy="1460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113F6D14-5CC8-4F55-B662-3DDC488EB2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83" y="26176"/>
            <a:ext cx="1086083" cy="134210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FE449CC-6DC1-4362-A807-8D0AD99EA205}"/>
              </a:ext>
            </a:extLst>
          </p:cNvPr>
          <p:cNvSpPr txBox="1"/>
          <p:nvPr/>
        </p:nvSpPr>
        <p:spPr>
          <a:xfrm>
            <a:off x="2845130" y="1231707"/>
            <a:ext cx="6501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История проектирования и разработки месторождения</a:t>
            </a:r>
          </a:p>
        </p:txBody>
      </p:sp>
      <p:sp>
        <p:nvSpPr>
          <p:cNvPr id="33" name="TextBox 11">
            <a:extLst>
              <a:ext uri="{FF2B5EF4-FFF2-40B4-BE49-F238E27FC236}">
                <a16:creationId xmlns="" xmlns:a16="http://schemas.microsoft.com/office/drawing/2014/main" id="{E2263C1D-D934-43A3-A0F2-439E594F6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473" y="1615981"/>
            <a:ext cx="403348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900" b="1" i="1" dirty="0">
                <a:latin typeface="Arial" panose="020B0604020202020204" pitchFamily="34" charset="0"/>
                <a:cs typeface="Arial" panose="020B0604020202020204" pitchFamily="34" charset="0"/>
              </a:rPr>
              <a:t>График разработки І объекта (горизонт М</a:t>
            </a:r>
            <a:r>
              <a:rPr 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-I)</a:t>
            </a:r>
            <a:endParaRPr lang="ru-RU" sz="9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ECE97E2-16D4-4E79-83DD-814C3836948A}"/>
              </a:ext>
            </a:extLst>
          </p:cNvPr>
          <p:cNvSpPr txBox="1"/>
          <p:nvPr/>
        </p:nvSpPr>
        <p:spPr>
          <a:xfrm>
            <a:off x="94489" y="4480917"/>
            <a:ext cx="815462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>
                <a:latin typeface="Arial" panose="020B0604020202020204" pitchFamily="34" charset="0"/>
                <a:cs typeface="Arial" panose="020B0604020202020204" pitchFamily="34" charset="0"/>
              </a:rPr>
              <a:t>Проблемы меловых объектов и пути решения</a:t>
            </a:r>
          </a:p>
        </p:txBody>
      </p:sp>
      <p:graphicFrame>
        <p:nvGraphicFramePr>
          <p:cNvPr id="35" name="Таблица 34">
            <a:extLst>
              <a:ext uri="{FF2B5EF4-FFF2-40B4-BE49-F238E27FC236}">
                <a16:creationId xmlns="" xmlns:a16="http://schemas.microsoft.com/office/drawing/2014/main" id="{7FE7E6F5-5CDF-4C09-8A67-DD561564CE3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4489" y="4681905"/>
          <a:ext cx="8154619" cy="126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4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4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697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7239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5556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Объекты</a:t>
                      </a:r>
                    </a:p>
                  </a:txBody>
                  <a:tcPr marL="7144" marR="7144" marT="714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Горизонты</a:t>
                      </a:r>
                    </a:p>
                  </a:txBody>
                  <a:tcPr marL="7144" marR="7144" marT="714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проблемы</a:t>
                      </a:r>
                    </a:p>
                  </a:txBody>
                  <a:tcPr marL="7144" marR="7144" marT="714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Пути решения</a:t>
                      </a:r>
                    </a:p>
                  </a:txBody>
                  <a:tcPr marL="7144" marR="7144" marT="714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090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marL="7144" marR="7144" marT="714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M-I,</a:t>
                      </a:r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M-II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2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buAutoNum type="arabicParenR"/>
                      </a:pPr>
                      <a:r>
                        <a:rPr lang="ru-RU" sz="9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Высокая вязкость нефти;</a:t>
                      </a:r>
                    </a:p>
                    <a:p>
                      <a:pPr marL="228600" indent="-228600" algn="l">
                        <a:buAutoNum type="arabicParenR"/>
                      </a:pPr>
                      <a:endParaRPr lang="ru-RU" sz="9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l">
                        <a:buAutoNum type="arabicParenR"/>
                      </a:pPr>
                      <a:r>
                        <a:rPr lang="ru-RU" sz="900" b="0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Набухаемость</a:t>
                      </a:r>
                      <a:r>
                        <a:rPr lang="ru-RU" sz="9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глин;</a:t>
                      </a:r>
                    </a:p>
                    <a:p>
                      <a:pPr marL="228600" indent="-228600" algn="l">
                        <a:buAutoNum type="arabicParenR"/>
                      </a:pPr>
                      <a:endParaRPr lang="ru-RU" sz="9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l">
                        <a:buAutoNum type="arabicParenR"/>
                      </a:pPr>
                      <a:endParaRPr lang="ru-RU" sz="9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l">
                        <a:buAutoNum type="arabicParenR"/>
                      </a:pPr>
                      <a:r>
                        <a:rPr lang="ru-RU" sz="9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Высокая расчлененность по площади и по разрезу.</a:t>
                      </a:r>
                    </a:p>
                  </a:txBody>
                  <a:tcPr marL="68580" marR="68580" marT="34283" marB="34283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buAutoNum type="arabicParenR"/>
                      </a:pPr>
                      <a:r>
                        <a:rPr lang="ru-RU" sz="9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ОПИ по термическим методам: ОПР-І ПЦОС, ОПР-ІІ закачка пара и ПЦОС, ОПР-ІІІ закачка горячей воды, ОПР-</a:t>
                      </a:r>
                      <a:r>
                        <a:rPr lang="en-US" sz="9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  <a:r>
                        <a:rPr lang="kk-KZ" sz="9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горизонтальные скважины с ПЦОС</a:t>
                      </a:r>
                      <a:r>
                        <a:rPr lang="ru-RU" sz="9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228600" indent="-228600" algn="l">
                        <a:buAutoNum type="arabicParenR"/>
                      </a:pPr>
                      <a:r>
                        <a:rPr lang="ru-RU" sz="9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Проведение</a:t>
                      </a:r>
                      <a:r>
                        <a:rPr lang="en-US" sz="9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9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лабораторных исследований с целью снижения набухаемости глин (для анализа снижения набухаемости при добавлении пресной воды);</a:t>
                      </a:r>
                    </a:p>
                    <a:p>
                      <a:pPr marL="228600" indent="-228600" algn="l">
                        <a:buAutoNum type="arabicParenR"/>
                      </a:pPr>
                      <a:endParaRPr lang="ru-RU" sz="900" b="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l">
                        <a:buAutoNum type="arabicParenR"/>
                      </a:pPr>
                      <a:r>
                        <a:rPr lang="ru-RU" sz="9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ОПР-</a:t>
                      </a:r>
                      <a:r>
                        <a:rPr lang="en-US" sz="9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</a:t>
                      </a:r>
                      <a:r>
                        <a:rPr lang="kk-KZ" sz="9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добыча с выносом песка </a:t>
                      </a:r>
                      <a:r>
                        <a:rPr lang="ru-RU" sz="9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9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CHOPS)</a:t>
                      </a:r>
                      <a:r>
                        <a:rPr lang="ru-RU" sz="9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34283" marB="34283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8" name="TextBox 11">
            <a:extLst>
              <a:ext uri="{FF2B5EF4-FFF2-40B4-BE49-F238E27FC236}">
                <a16:creationId xmlns="" xmlns:a16="http://schemas.microsoft.com/office/drawing/2014/main" id="{DF3D740C-0060-4127-8E9A-43DC995BA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5623" y="1618296"/>
            <a:ext cx="403348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900" b="1" i="1" dirty="0">
                <a:latin typeface="Arial" panose="020B0604020202020204" pitchFamily="34" charset="0"/>
                <a:cs typeface="Arial" panose="020B0604020202020204" pitchFamily="34" charset="0"/>
              </a:rPr>
              <a:t>График разработки </a:t>
            </a:r>
            <a:r>
              <a:rPr 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900" b="1" i="1" dirty="0">
                <a:latin typeface="Arial" panose="020B0604020202020204" pitchFamily="34" charset="0"/>
                <a:cs typeface="Arial" panose="020B0604020202020204" pitchFamily="34" charset="0"/>
              </a:rPr>
              <a:t>І объекта (горизонт М</a:t>
            </a:r>
            <a:r>
              <a:rPr 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-II)</a:t>
            </a:r>
            <a:endParaRPr lang="ru-RU" sz="9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87EE812-A54B-4215-B533-0E904BEEF89A}"/>
              </a:ext>
            </a:extLst>
          </p:cNvPr>
          <p:cNvSpPr/>
          <p:nvPr/>
        </p:nvSpPr>
        <p:spPr>
          <a:xfrm>
            <a:off x="8321456" y="1621899"/>
            <a:ext cx="3760753" cy="432458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проектном документе было рекомендовано применение технологий: циклическое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заводнение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потокоотклоняющие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технологии,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гидрофобизация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призабойной зоны реагентом «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Полисил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термоиплозионное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воздействие на добывающие скважины, очистка призабойных зон добывающих скважин углеводородными растворителями, акустическое воздействие на призабойную зону добывающих скважин, изоляция пластовых вод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тампонажными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материалами АКОР или на основе силиката кальция. </a:t>
            </a:r>
            <a:r>
              <a:rPr lang="ru-RU" sz="1000" b="1" i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Перечисленные технологические решения применялись в рамках опытно-промышленных испытаний, но оказались безуспешными, и как следствие не были полностью реализованы.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Помимо данных мероприятий на месторождении проведены акустическое воздействие на ПЗС,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глино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-кислотная обработка,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электровоздействие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крепление ПЗС от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пескопроявления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обработка растворителями, которые также дали незначительный положительный эффект. Поэтому в рамках «Анализа разработки участка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Молдабек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Восточный месторождения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Кенбай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прошлого года были рекомендованы 5 новых технологий, не апробированные на участке, но хорошо зарекомендовавшие себя на других месторождениях аналогах.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E40C285-42CA-4B3A-93C2-A83F60F3E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93" y="1837033"/>
            <a:ext cx="4033484" cy="238488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4832A47-8E3B-412A-B1F0-E32C40E7A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5623" y="1834718"/>
            <a:ext cx="4033485" cy="238489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3A148955-E385-448A-9C2A-2E803FCB7646}"/>
              </a:ext>
            </a:extLst>
          </p:cNvPr>
          <p:cNvSpPr/>
          <p:nvPr/>
        </p:nvSpPr>
        <p:spPr>
          <a:xfrm>
            <a:off x="0" y="0"/>
            <a:ext cx="5040000" cy="10820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молдабек восточный Месторождения кенбай</a:t>
            </a:r>
          </a:p>
        </p:txBody>
      </p:sp>
    </p:spTree>
    <p:extLst>
      <p:ext uri="{BB962C8B-B14F-4D97-AF65-F5344CB8AC3E}">
        <p14:creationId xmlns:p14="http://schemas.microsoft.com/office/powerpoint/2010/main" val="3691108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6685"/>
            <a:ext cx="5040000" cy="7550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молдабек восточный Месторождения кенбай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439400" y="-1"/>
            <a:ext cx="1752600" cy="1460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113F6D14-5CC8-4F55-B662-3DDC488EB2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83" y="26176"/>
            <a:ext cx="1086083" cy="134210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E2EC62E5-8A39-4AEA-A6A1-3F493CF07A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17" b="1556"/>
          <a:stretch/>
        </p:blipFill>
        <p:spPr>
          <a:xfrm>
            <a:off x="279860" y="2404829"/>
            <a:ext cx="5472510" cy="27906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2999FCE6-35CE-4279-99E7-9BD64F55E563}"/>
              </a:ext>
            </a:extLst>
          </p:cNvPr>
          <p:cNvSpPr txBox="1"/>
          <p:nvPr/>
        </p:nvSpPr>
        <p:spPr>
          <a:xfrm>
            <a:off x="279861" y="2155926"/>
            <a:ext cx="52716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>
                <a:latin typeface="Arial" panose="020B0604020202020204" pitchFamily="34" charset="0"/>
                <a:cs typeface="Arial" panose="020B0604020202020204" pitchFamily="34" charset="0"/>
              </a:rPr>
              <a:t>Динамика показателей участка ОПИ полимерного </a:t>
            </a:r>
            <a:r>
              <a:rPr lang="ru-RU" sz="9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заводнения</a:t>
            </a:r>
            <a:endParaRPr lang="ru-RU" sz="9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AA97EAC4-8F54-4097-B859-6CF8F5574929}"/>
              </a:ext>
            </a:extLst>
          </p:cNvPr>
          <p:cNvSpPr/>
          <p:nvPr/>
        </p:nvSpPr>
        <p:spPr>
          <a:xfrm>
            <a:off x="279861" y="5259026"/>
            <a:ext cx="5472510" cy="140551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177800" lvl="0" indent="-17780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Значительных отклонений в вязкости закачиваемого полимерного раствора не было выявлено.  </a:t>
            </a:r>
            <a:endParaRPr lang="ru-KZ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7800" lvl="0" indent="-17780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целом суммарная дополнительная добыча нефти с начала реализации ОПИ составила 9584,2 т;</a:t>
            </a:r>
            <a:endParaRPr lang="ru-KZ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7800" indent="-177800" algn="just">
              <a:lnSpc>
                <a:spcPct val="106000"/>
              </a:lnSpc>
              <a:buFont typeface="Wingdings" panose="05000000000000000000" pitchFamily="2" charset="2"/>
              <a:buChar char=""/>
            </a:pPr>
            <a:r>
              <a:rPr lang="ru-RU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Суммарный расход сухого полимера на уровне планового и составляет 180т. </a:t>
            </a:r>
            <a:endParaRPr lang="ru-KZ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7800" lvl="0" indent="-17780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Заполнено 4,04% порового объема;</a:t>
            </a:r>
            <a:endParaRPr lang="ru-KZ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7800" lvl="0" indent="-17780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Затрачено полимера – 180 т;</a:t>
            </a:r>
            <a:endParaRPr lang="ru-KZ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7800" lvl="0" indent="-177800" algn="just">
              <a:lnSpc>
                <a:spcPct val="106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Дополнительная добыча нефти на 1 тонну полимера – 53,2 т.</a:t>
            </a:r>
            <a:endParaRPr lang="ru-KZ" sz="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Благодаря ОПИ ПЗ обводненность продукции скважин снизилась на 8,9%.</a:t>
            </a:r>
            <a:endParaRPr lang="ru-KZ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7943A54-5C51-4F55-B765-033C315D0CA3}"/>
              </a:ext>
            </a:extLst>
          </p:cNvPr>
          <p:cNvSpPr/>
          <p:nvPr/>
        </p:nvSpPr>
        <p:spPr>
          <a:xfrm>
            <a:off x="279860" y="1412640"/>
            <a:ext cx="547251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1463" algn="just"/>
            <a:r>
              <a:rPr lang="ru-RU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августа 2019г на ІІ объекте</a:t>
            </a:r>
            <a:r>
              <a:rPr lang="kk-KZ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(горизонт М-ІІ</a:t>
            </a:r>
            <a:r>
              <a:rPr lang="ru-RU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были начаты ОПИ полимерного </a:t>
            </a:r>
            <a:r>
              <a:rPr lang="ru-RU" sz="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заводнения</a:t>
            </a:r>
            <a:r>
              <a:rPr lang="ru-RU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посредством нагнетательных скважин №№1, 2. Количество реагирующих добывающих скважин – 17 ед., включены по результатам </a:t>
            </a:r>
            <a:r>
              <a:rPr lang="ru-RU" sz="9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трассерных</a:t>
            </a:r>
            <a:r>
              <a:rPr lang="ru-RU" sz="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исследований, которые были получены в октябре 2019г на участке ОПИ. Также в список реагирующих добывающих скважин были включены скважины, находящиеся во втором ряду от нагнетательных скважин №№1, 2. </a:t>
            </a:r>
            <a:endParaRPr lang="ru-KZ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988239D3-FED0-42D8-8E65-C4EC43054C35}"/>
              </a:ext>
            </a:extLst>
          </p:cNvPr>
          <p:cNvSpPr txBox="1"/>
          <p:nvPr/>
        </p:nvSpPr>
        <p:spPr>
          <a:xfrm>
            <a:off x="1473572" y="1150844"/>
            <a:ext cx="34807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ОПИ технологии полимерного </a:t>
            </a:r>
            <a:r>
              <a:rPr lang="ru-RU" sz="1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заводнения</a:t>
            </a:r>
            <a:endParaRPr lang="ru-RU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FC76E921-9B56-49FC-A0EE-E6B300BD4C21}"/>
              </a:ext>
            </a:extLst>
          </p:cNvPr>
          <p:cNvSpPr txBox="1"/>
          <p:nvPr/>
        </p:nvSpPr>
        <p:spPr>
          <a:xfrm>
            <a:off x="7233411" y="1160355"/>
            <a:ext cx="31379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>
                <a:latin typeface="Arial" panose="020B0604020202020204" pitchFamily="34" charset="0"/>
                <a:cs typeface="Arial" panose="020B0604020202020204" pitchFamily="34" charset="0"/>
              </a:rPr>
              <a:t>Ввод из бурения горизонтальных скважин</a:t>
            </a:r>
          </a:p>
        </p:txBody>
      </p:sp>
      <p:graphicFrame>
        <p:nvGraphicFramePr>
          <p:cNvPr id="57" name="Таблица 56">
            <a:extLst>
              <a:ext uri="{FF2B5EF4-FFF2-40B4-BE49-F238E27FC236}">
                <a16:creationId xmlns="" xmlns:a16="http://schemas.microsoft.com/office/drawing/2014/main" id="{468484F9-3A73-489A-BCB0-363A092647A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28025" y="1714652"/>
          <a:ext cx="5982939" cy="807234"/>
        </p:xfrm>
        <a:graphic>
          <a:graphicData uri="http://schemas.openxmlformats.org/drawingml/2006/table">
            <a:tbl>
              <a:tblPr/>
              <a:tblGrid>
                <a:gridCol w="8465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70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95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763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810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5241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49965">
                <a:tc rowSpan="2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Горизонт</a:t>
                      </a:r>
                    </a:p>
                  </a:txBody>
                  <a:tcPr marL="7507" marR="7507" marT="7507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Действующий интервал перфорации</a:t>
                      </a:r>
                    </a:p>
                  </a:txBody>
                  <a:tcPr marL="7507" marR="7507" marT="7507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9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Текущие</a:t>
                      </a:r>
                      <a:r>
                        <a:rPr lang="ru-RU" sz="9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показатели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07" marR="7507" marT="7507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24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Дебит ж, м</a:t>
                      </a:r>
                      <a:r>
                        <a:rPr lang="ru-RU" sz="900" b="0" i="0" u="none" strike="noStrike" baseline="30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сут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07" marR="7507" marT="7507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Обв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, %</a:t>
                      </a:r>
                    </a:p>
                  </a:txBody>
                  <a:tcPr marL="7507" marR="7507" marT="7507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Дебит нефти, т/</a:t>
                      </a:r>
                      <a:r>
                        <a:rPr lang="ru-RU" sz="9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сут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07" marR="7507" marT="7507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609585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219170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82875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243833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3047924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3657509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4267093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4876678" algn="l" defTabSz="1219170" rtl="0" eaLnBrk="1" latinLnBrk="0" hangingPunct="1">
                        <a:defRPr sz="24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дин, м</a:t>
                      </a:r>
                    </a:p>
                  </a:txBody>
                  <a:tcPr marL="7507" marR="7507" marT="7507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5993642"/>
                  </a:ext>
                </a:extLst>
              </a:tr>
              <a:tr h="2247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-II</a:t>
                      </a:r>
                    </a:p>
                  </a:txBody>
                  <a:tcPr marL="7507" marR="7507" marT="7507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301-717</a:t>
                      </a:r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068" marR="72068" marT="36034" marB="36034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11,39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8778C37C-4FE4-42BB-A251-0F28134AB3E3}"/>
              </a:ext>
            </a:extLst>
          </p:cNvPr>
          <p:cNvSpPr txBox="1"/>
          <p:nvPr/>
        </p:nvSpPr>
        <p:spPr>
          <a:xfrm>
            <a:off x="6028025" y="5433433"/>
            <a:ext cx="5978552" cy="123110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Скважина была введена в эксплуатацию 5 ноября 2021г. Траектория горизонтальной части скважины проходит по восточной стороне зоны ОПИ ПЗ. </a:t>
            </a:r>
          </a:p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В ноябрьском отборе был выявлен выходы полимера с концентрацией 4,7ppm, что указывает на реакцию от нагнетательных скважин №№1, 2. </a:t>
            </a:r>
          </a:p>
          <a:p>
            <a:pPr marL="171450" indent="-171450" algn="just">
              <a:spcAft>
                <a:spcPts val="1200"/>
              </a:spcAft>
              <a:buFont typeface="Wingdings" panose="05000000000000000000" pitchFamily="2" charset="2"/>
              <a:buChar char="ü"/>
              <a:defRPr/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Успешность ввода из бурения первой горизонтальной скважины на меловой объект стала основанием для бурения еще 11 горизонтальных скважин в период 2023-2029гг.</a:t>
            </a:r>
          </a:p>
        </p:txBody>
      </p:sp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5A6AC29F-7C65-486D-933E-169A79B4B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6764" y="3028436"/>
            <a:ext cx="5982942" cy="22114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431AE5E2-FA50-434A-915E-35721A22B0D0}"/>
              </a:ext>
            </a:extLst>
          </p:cNvPr>
          <p:cNvSpPr txBox="1"/>
          <p:nvPr/>
        </p:nvSpPr>
        <p:spPr>
          <a:xfrm>
            <a:off x="6032414" y="2765233"/>
            <a:ext cx="5886579" cy="2308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Динамика технологических показателей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85D0252-E243-43E6-A8AB-89D0E18839C0}"/>
              </a:ext>
            </a:extLst>
          </p:cNvPr>
          <p:cNvSpPr txBox="1"/>
          <p:nvPr/>
        </p:nvSpPr>
        <p:spPr>
          <a:xfrm>
            <a:off x="6028025" y="1433335"/>
            <a:ext cx="5992465" cy="2308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Технологические показатели горизонтальной скважины по состоянию на 01.04.2022г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="" xmlns:a16="http://schemas.microsoft.com/office/drawing/2014/main" id="{B4A1CCE6-C21A-4B6B-A5A7-D2805A49E521}"/>
              </a:ext>
            </a:extLst>
          </p:cNvPr>
          <p:cNvCxnSpPr>
            <a:cxnSpLocks/>
          </p:cNvCxnSpPr>
          <p:nvPr/>
        </p:nvCxnSpPr>
        <p:spPr>
          <a:xfrm>
            <a:off x="5895722" y="1139805"/>
            <a:ext cx="21730" cy="552473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A4045B30-DF44-4DF6-8F63-B2EF82F7E37A}"/>
              </a:ext>
            </a:extLst>
          </p:cNvPr>
          <p:cNvSpPr/>
          <p:nvPr/>
        </p:nvSpPr>
        <p:spPr>
          <a:xfrm>
            <a:off x="0" y="0"/>
            <a:ext cx="5040000" cy="108204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Участок молдабек восточный Месторождения кенбай</a:t>
            </a:r>
          </a:p>
        </p:txBody>
      </p:sp>
    </p:spTree>
    <p:extLst>
      <p:ext uri="{BB962C8B-B14F-4D97-AF65-F5344CB8AC3E}">
        <p14:creationId xmlns:p14="http://schemas.microsoft.com/office/powerpoint/2010/main" val="4257320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2" y="472440"/>
            <a:ext cx="5040000" cy="75503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i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Приглашенные участники встречи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439400" y="-1"/>
            <a:ext cx="1752600" cy="1460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113F6D14-5CC8-4F55-B662-3DDC488EB2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83" y="26176"/>
            <a:ext cx="1086083" cy="134210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99" y="1510427"/>
            <a:ext cx="2380849" cy="14342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43" y="1650955"/>
            <a:ext cx="1241555" cy="12415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019" y="1867107"/>
            <a:ext cx="1583262" cy="9861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660" y="3184353"/>
            <a:ext cx="1233330" cy="9588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493" y="1943928"/>
            <a:ext cx="1937627" cy="9093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1" y="3225210"/>
            <a:ext cx="2566124" cy="75420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629" y="3038605"/>
            <a:ext cx="2484077" cy="111052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3" t="20449" r="29555" b="25756"/>
          <a:stretch/>
        </p:blipFill>
        <p:spPr>
          <a:xfrm>
            <a:off x="5864291" y="3038605"/>
            <a:ext cx="1726459" cy="12503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740" y="1738193"/>
            <a:ext cx="1211294" cy="124317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99" y="4259948"/>
            <a:ext cx="2566124" cy="56578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883" y="3162545"/>
            <a:ext cx="1143534" cy="124264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" t="2748" r="602" b="1053"/>
          <a:stretch/>
        </p:blipFill>
        <p:spPr>
          <a:xfrm>
            <a:off x="673893" y="5045869"/>
            <a:ext cx="2731295" cy="89296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" t="666" r="1228" b="1484"/>
          <a:stretch/>
        </p:blipFill>
        <p:spPr>
          <a:xfrm>
            <a:off x="3724275" y="4624388"/>
            <a:ext cx="1390650" cy="129778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14" y="4749260"/>
            <a:ext cx="2086963" cy="83814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995" y="4586411"/>
            <a:ext cx="1249522" cy="124952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686" y="4921674"/>
            <a:ext cx="2135929" cy="57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543B1374-BFFF-4826-9643-8BBE41F7CFE8}"/>
              </a:ext>
            </a:extLst>
          </p:cNvPr>
          <p:cNvGrpSpPr/>
          <p:nvPr/>
        </p:nvGrpSpPr>
        <p:grpSpPr>
          <a:xfrm>
            <a:off x="11378790" y="1670355"/>
            <a:ext cx="228991" cy="4270422"/>
            <a:chOff x="11378790" y="1662857"/>
            <a:chExt cx="228991" cy="4270422"/>
          </a:xfrm>
        </p:grpSpPr>
        <p:grpSp>
          <p:nvGrpSpPr>
            <p:cNvPr id="17" name="Группа 16">
              <a:extLst>
                <a:ext uri="{FF2B5EF4-FFF2-40B4-BE49-F238E27FC236}">
                  <a16:creationId xmlns="" xmlns:a16="http://schemas.microsoft.com/office/drawing/2014/main" id="{A70AC8A2-5B6D-4C0B-9C67-E254FCB9DE5A}"/>
                </a:ext>
              </a:extLst>
            </p:cNvPr>
            <p:cNvGrpSpPr/>
            <p:nvPr/>
          </p:nvGrpSpPr>
          <p:grpSpPr>
            <a:xfrm>
              <a:off x="11378790" y="1662857"/>
              <a:ext cx="228991" cy="3204418"/>
              <a:chOff x="11342420" y="1662856"/>
              <a:chExt cx="265361" cy="3713373"/>
            </a:xfrm>
          </p:grpSpPr>
          <p:grpSp>
            <p:nvGrpSpPr>
              <p:cNvPr id="16" name="Группа 15">
                <a:extLst>
                  <a:ext uri="{FF2B5EF4-FFF2-40B4-BE49-F238E27FC236}">
                    <a16:creationId xmlns="" xmlns:a16="http://schemas.microsoft.com/office/drawing/2014/main" id="{5B6701EE-072C-420B-9A1B-533F0E5363D3}"/>
                  </a:ext>
                </a:extLst>
              </p:cNvPr>
              <p:cNvGrpSpPr/>
              <p:nvPr/>
            </p:nvGrpSpPr>
            <p:grpSpPr>
              <a:xfrm rot="16200000">
                <a:off x="10545829" y="2459448"/>
                <a:ext cx="1858543" cy="265360"/>
                <a:chOff x="6138248" y="1812862"/>
                <a:chExt cx="3541101" cy="505593"/>
              </a:xfrm>
            </p:grpSpPr>
            <p:sp>
              <p:nvSpPr>
                <p:cNvPr id="15" name="Рисунок 13">
                  <a:extLst>
                    <a:ext uri="{FF2B5EF4-FFF2-40B4-BE49-F238E27FC236}">
                      <a16:creationId xmlns="" xmlns:a16="http://schemas.microsoft.com/office/drawing/2014/main" id="{DB91E9A6-B1C9-4D70-A1EE-A00E9D8BF586}"/>
                    </a:ext>
                  </a:extLst>
                </p:cNvPr>
                <p:cNvSpPr/>
                <p:nvPr/>
              </p:nvSpPr>
              <p:spPr>
                <a:xfrm>
                  <a:off x="6138248" y="1812862"/>
                  <a:ext cx="1180367" cy="505593"/>
                </a:xfrm>
                <a:custGeom>
                  <a:avLst/>
                  <a:gdLst>
                    <a:gd name="connsiteX0" fmla="*/ 2348565 w 6004560"/>
                    <a:gd name="connsiteY0" fmla="*/ 1918230 h 2571965"/>
                    <a:gd name="connsiteX1" fmla="*/ 2348565 w 6004560"/>
                    <a:gd name="connsiteY1" fmla="*/ 1918230 h 2571965"/>
                    <a:gd name="connsiteX2" fmla="*/ 4886193 w 6004560"/>
                    <a:gd name="connsiteY2" fmla="*/ 1023715 h 2571965"/>
                    <a:gd name="connsiteX3" fmla="*/ 4982851 w 6004560"/>
                    <a:gd name="connsiteY3" fmla="*/ 1176499 h 2571965"/>
                    <a:gd name="connsiteX4" fmla="*/ 5118451 w 6004560"/>
                    <a:gd name="connsiteY4" fmla="*/ 1290350 h 2571965"/>
                    <a:gd name="connsiteX5" fmla="*/ 4980740 w 6004560"/>
                    <a:gd name="connsiteY5" fmla="*/ 1393487 h 2571965"/>
                    <a:gd name="connsiteX6" fmla="*/ 4886193 w 6004560"/>
                    <a:gd name="connsiteY6" fmla="*/ 1539781 h 2571965"/>
                    <a:gd name="connsiteX7" fmla="*/ 4763734 w 6004560"/>
                    <a:gd name="connsiteY7" fmla="*/ 1429995 h 2571965"/>
                    <a:gd name="connsiteX8" fmla="*/ 4619430 w 6004560"/>
                    <a:gd name="connsiteY8" fmla="*/ 1333453 h 2571965"/>
                    <a:gd name="connsiteX9" fmla="*/ 4560428 w 6004560"/>
                    <a:gd name="connsiteY9" fmla="*/ 1315038 h 2571965"/>
                    <a:gd name="connsiteX10" fmla="*/ 4499097 w 6004560"/>
                    <a:gd name="connsiteY10" fmla="*/ 1290350 h 2571965"/>
                    <a:gd name="connsiteX11" fmla="*/ 4671716 w 6004560"/>
                    <a:gd name="connsiteY11" fmla="*/ 1222119 h 2571965"/>
                    <a:gd name="connsiteX12" fmla="*/ 4886193 w 6004560"/>
                    <a:gd name="connsiteY12" fmla="*/ 1023715 h 2571965"/>
                    <a:gd name="connsiteX13" fmla="*/ 2537811 w 6004560"/>
                    <a:gd name="connsiteY13" fmla="*/ 1281748 h 2571965"/>
                    <a:gd name="connsiteX14" fmla="*/ 2959430 w 6004560"/>
                    <a:gd name="connsiteY14" fmla="*/ 937818 h 2571965"/>
                    <a:gd name="connsiteX15" fmla="*/ 3002327 w 6004560"/>
                    <a:gd name="connsiteY15" fmla="*/ 722676 h 2571965"/>
                    <a:gd name="connsiteX16" fmla="*/ 3010929 w 6004560"/>
                    <a:gd name="connsiteY16" fmla="*/ 722676 h 2571965"/>
                    <a:gd name="connsiteX17" fmla="*/ 3466842 w 6004560"/>
                    <a:gd name="connsiteY17" fmla="*/ 1281748 h 2571965"/>
                    <a:gd name="connsiteX18" fmla="*/ 3422919 w 6004560"/>
                    <a:gd name="connsiteY18" fmla="*/ 1298037 h 2571965"/>
                    <a:gd name="connsiteX19" fmla="*/ 3051299 w 6004560"/>
                    <a:gd name="connsiteY19" fmla="*/ 1623155 h 2571965"/>
                    <a:gd name="connsiteX20" fmla="*/ 3010929 w 6004560"/>
                    <a:gd name="connsiteY20" fmla="*/ 1840820 h 2571965"/>
                    <a:gd name="connsiteX21" fmla="*/ 3002327 w 6004560"/>
                    <a:gd name="connsiteY21" fmla="*/ 1840820 h 2571965"/>
                    <a:gd name="connsiteX22" fmla="*/ 2721220 w 6004560"/>
                    <a:gd name="connsiteY22" fmla="*/ 1356396 h 2571965"/>
                    <a:gd name="connsiteX23" fmla="*/ 2633794 w 6004560"/>
                    <a:gd name="connsiteY23" fmla="*/ 1314794 h 2571965"/>
                    <a:gd name="connsiteX24" fmla="*/ 2590427 w 6004560"/>
                    <a:gd name="connsiteY24" fmla="*/ 1297947 h 2571965"/>
                    <a:gd name="connsiteX25" fmla="*/ 2537811 w 6004560"/>
                    <a:gd name="connsiteY25" fmla="*/ 1281748 h 2571965"/>
                    <a:gd name="connsiteX26" fmla="*/ 894805 w 6004560"/>
                    <a:gd name="connsiteY26" fmla="*/ 1273146 h 2571965"/>
                    <a:gd name="connsiteX27" fmla="*/ 1127063 w 6004560"/>
                    <a:gd name="connsiteY27" fmla="*/ 1023715 h 2571965"/>
                    <a:gd name="connsiteX28" fmla="*/ 1245523 w 6004560"/>
                    <a:gd name="connsiteY28" fmla="*/ 1137499 h 2571965"/>
                    <a:gd name="connsiteX29" fmla="*/ 1443009 w 6004560"/>
                    <a:gd name="connsiteY29" fmla="*/ 1249675 h 2571965"/>
                    <a:gd name="connsiteX30" fmla="*/ 1505556 w 6004560"/>
                    <a:gd name="connsiteY30" fmla="*/ 1273146 h 2571965"/>
                    <a:gd name="connsiteX31" fmla="*/ 1407566 w 6004560"/>
                    <a:gd name="connsiteY31" fmla="*/ 1329989 h 2571965"/>
                    <a:gd name="connsiteX32" fmla="*/ 1287495 w 6004560"/>
                    <a:gd name="connsiteY32" fmla="*/ 1373353 h 2571965"/>
                    <a:gd name="connsiteX33" fmla="*/ 1127063 w 6004560"/>
                    <a:gd name="connsiteY33" fmla="*/ 1539781 h 2571965"/>
                    <a:gd name="connsiteX34" fmla="*/ 894805 w 6004560"/>
                    <a:gd name="connsiteY34" fmla="*/ 1290350 h 2571965"/>
                    <a:gd name="connsiteX35" fmla="*/ 894805 w 6004560"/>
                    <a:gd name="connsiteY35" fmla="*/ 1273146 h 2571965"/>
                    <a:gd name="connsiteX36" fmla="*/ 4585119 w 6004560"/>
                    <a:gd name="connsiteY36" fmla="*/ 688272 h 2571965"/>
                    <a:gd name="connsiteX37" fmla="*/ 4619527 w 6004560"/>
                    <a:gd name="connsiteY37" fmla="*/ 920503 h 2571965"/>
                    <a:gd name="connsiteX38" fmla="*/ 4530742 w 6004560"/>
                    <a:gd name="connsiteY38" fmla="*/ 880259 h 2571965"/>
                    <a:gd name="connsiteX39" fmla="*/ 4440044 w 6004560"/>
                    <a:gd name="connsiteY39" fmla="*/ 841929 h 2571965"/>
                    <a:gd name="connsiteX40" fmla="*/ 4338163 w 6004560"/>
                    <a:gd name="connsiteY40" fmla="*/ 814783 h 2571965"/>
                    <a:gd name="connsiteX41" fmla="*/ 4215226 w 6004560"/>
                    <a:gd name="connsiteY41" fmla="*/ 800086 h 2571965"/>
                    <a:gd name="connsiteX42" fmla="*/ 4499097 w 6004560"/>
                    <a:gd name="connsiteY42" fmla="*/ 1092523 h 2571965"/>
                    <a:gd name="connsiteX43" fmla="*/ 3871141 w 6004560"/>
                    <a:gd name="connsiteY43" fmla="*/ 1273146 h 2571965"/>
                    <a:gd name="connsiteX44" fmla="*/ 3928418 w 6004560"/>
                    <a:gd name="connsiteY44" fmla="*/ 1319090 h 2571965"/>
                    <a:gd name="connsiteX45" fmla="*/ 4311962 w 6004560"/>
                    <a:gd name="connsiteY45" fmla="*/ 1451658 h 2571965"/>
                    <a:gd name="connsiteX46" fmla="*/ 4499097 w 6004560"/>
                    <a:gd name="connsiteY46" fmla="*/ 1479574 h 2571965"/>
                    <a:gd name="connsiteX47" fmla="*/ 4215226 w 6004560"/>
                    <a:gd name="connsiteY47" fmla="*/ 1763409 h 2571965"/>
                    <a:gd name="connsiteX48" fmla="*/ 4619527 w 6004560"/>
                    <a:gd name="connsiteY48" fmla="*/ 1642996 h 2571965"/>
                    <a:gd name="connsiteX49" fmla="*/ 4585119 w 6004560"/>
                    <a:gd name="connsiteY49" fmla="*/ 1875224 h 2571965"/>
                    <a:gd name="connsiteX50" fmla="*/ 4851785 w 6004560"/>
                    <a:gd name="connsiteY50" fmla="*/ 2184864 h 2571965"/>
                    <a:gd name="connsiteX51" fmla="*/ 4860387 w 6004560"/>
                    <a:gd name="connsiteY51" fmla="*/ 1754810 h 2571965"/>
                    <a:gd name="connsiteX52" fmla="*/ 4904544 w 6004560"/>
                    <a:gd name="connsiteY52" fmla="*/ 1899880 h 2571965"/>
                    <a:gd name="connsiteX53" fmla="*/ 5476327 w 6004560"/>
                    <a:gd name="connsiteY53" fmla="*/ 1957596 h 2571965"/>
                    <a:gd name="connsiteX54" fmla="*/ 5342106 w 6004560"/>
                    <a:gd name="connsiteY54" fmla="*/ 1677400 h 2571965"/>
                    <a:gd name="connsiteX55" fmla="*/ 5310262 w 6004560"/>
                    <a:gd name="connsiteY55" fmla="*/ 1808980 h 2571965"/>
                    <a:gd name="connsiteX56" fmla="*/ 5163707 w 6004560"/>
                    <a:gd name="connsiteY56" fmla="*/ 1456015 h 2571965"/>
                    <a:gd name="connsiteX57" fmla="*/ 5651783 w 6004560"/>
                    <a:gd name="connsiteY57" fmla="*/ 1815017 h 2571965"/>
                    <a:gd name="connsiteX58" fmla="*/ 5558572 w 6004560"/>
                    <a:gd name="connsiteY58" fmla="*/ 2117467 h 2571965"/>
                    <a:gd name="connsiteX59" fmla="*/ 5211056 w 6004560"/>
                    <a:gd name="connsiteY59" fmla="*/ 2329067 h 2571965"/>
                    <a:gd name="connsiteX60" fmla="*/ 3804119 w 6004560"/>
                    <a:gd name="connsiteY60" fmla="*/ 1348764 h 2571965"/>
                    <a:gd name="connsiteX61" fmla="*/ 3671641 w 6004560"/>
                    <a:gd name="connsiteY61" fmla="*/ 1292000 h 2571965"/>
                    <a:gd name="connsiteX62" fmla="*/ 3653316 w 6004560"/>
                    <a:gd name="connsiteY62" fmla="*/ 1284518 h 2571965"/>
                    <a:gd name="connsiteX63" fmla="*/ 3647486 w 6004560"/>
                    <a:gd name="connsiteY63" fmla="*/ 1281748 h 2571965"/>
                    <a:gd name="connsiteX64" fmla="*/ 4114452 w 6004560"/>
                    <a:gd name="connsiteY64" fmla="*/ 862744 h 2571965"/>
                    <a:gd name="connsiteX65" fmla="*/ 4415150 w 6004560"/>
                    <a:gd name="connsiteY65" fmla="*/ 501122 h 2571965"/>
                    <a:gd name="connsiteX66" fmla="*/ 4475301 w 6004560"/>
                    <a:gd name="connsiteY66" fmla="*/ 449449 h 2571965"/>
                    <a:gd name="connsiteX67" fmla="*/ 4535475 w 6004560"/>
                    <a:gd name="connsiteY67" fmla="*/ 397803 h 2571965"/>
                    <a:gd name="connsiteX68" fmla="*/ 5214889 w 6004560"/>
                    <a:gd name="connsiteY68" fmla="*/ 239198 h 2571965"/>
                    <a:gd name="connsiteX69" fmla="*/ 5503433 w 6004560"/>
                    <a:gd name="connsiteY69" fmla="*/ 389347 h 2571965"/>
                    <a:gd name="connsiteX70" fmla="*/ 5192717 w 6004560"/>
                    <a:gd name="connsiteY70" fmla="*/ 1130083 h 2571965"/>
                    <a:gd name="connsiteX71" fmla="*/ 5126792 w 6004560"/>
                    <a:gd name="connsiteY71" fmla="*/ 1075581 h 2571965"/>
                    <a:gd name="connsiteX72" fmla="*/ 5195870 w 6004560"/>
                    <a:gd name="connsiteY72" fmla="*/ 714075 h 2571965"/>
                    <a:gd name="connsiteX73" fmla="*/ 5342106 w 6004560"/>
                    <a:gd name="connsiteY73" fmla="*/ 886098 h 2571965"/>
                    <a:gd name="connsiteX74" fmla="*/ 5478966 w 6004560"/>
                    <a:gd name="connsiteY74" fmla="*/ 620827 h 2571965"/>
                    <a:gd name="connsiteX75" fmla="*/ 5256084 w 6004560"/>
                    <a:gd name="connsiteY75" fmla="*/ 421638 h 2571965"/>
                    <a:gd name="connsiteX76" fmla="*/ 4966985 w 6004560"/>
                    <a:gd name="connsiteY76" fmla="*/ 554027 h 2571965"/>
                    <a:gd name="connsiteX77" fmla="*/ 4860387 w 6004560"/>
                    <a:gd name="connsiteY77" fmla="*/ 808688 h 2571965"/>
                    <a:gd name="connsiteX78" fmla="*/ 4851785 w 6004560"/>
                    <a:gd name="connsiteY78" fmla="*/ 378632 h 2571965"/>
                    <a:gd name="connsiteX79" fmla="*/ 4758645 w 6004560"/>
                    <a:gd name="connsiteY79" fmla="*/ 423120 h 2571965"/>
                    <a:gd name="connsiteX80" fmla="*/ 4585119 w 6004560"/>
                    <a:gd name="connsiteY80" fmla="*/ 688272 h 2571965"/>
                    <a:gd name="connsiteX81" fmla="*/ 1187277 w 6004560"/>
                    <a:gd name="connsiteY81" fmla="*/ 585060 h 2571965"/>
                    <a:gd name="connsiteX82" fmla="*/ 1161471 w 6004560"/>
                    <a:gd name="connsiteY82" fmla="*/ 808688 h 2571965"/>
                    <a:gd name="connsiteX83" fmla="*/ 1109731 w 6004560"/>
                    <a:gd name="connsiteY83" fmla="*/ 679797 h 2571965"/>
                    <a:gd name="connsiteX84" fmla="*/ 748569 w 6004560"/>
                    <a:gd name="connsiteY84" fmla="*/ 421638 h 2571965"/>
                    <a:gd name="connsiteX85" fmla="*/ 559386 w 6004560"/>
                    <a:gd name="connsiteY85" fmla="*/ 808622 h 2571965"/>
                    <a:gd name="connsiteX86" fmla="*/ 662548 w 6004560"/>
                    <a:gd name="connsiteY86" fmla="*/ 886098 h 2571965"/>
                    <a:gd name="connsiteX87" fmla="*/ 908655 w 6004560"/>
                    <a:gd name="connsiteY87" fmla="*/ 777636 h 2571965"/>
                    <a:gd name="connsiteX88" fmla="*/ 963622 w 6004560"/>
                    <a:gd name="connsiteY88" fmla="*/ 894698 h 2571965"/>
                    <a:gd name="connsiteX89" fmla="*/ 462696 w 6004560"/>
                    <a:gd name="connsiteY89" fmla="*/ 1008513 h 2571965"/>
                    <a:gd name="connsiteX90" fmla="*/ 1015235 w 6004560"/>
                    <a:gd name="connsiteY90" fmla="*/ 215210 h 2571965"/>
                    <a:gd name="connsiteX91" fmla="*/ 1818915 w 6004560"/>
                    <a:gd name="connsiteY91" fmla="*/ 762000 h 2571965"/>
                    <a:gd name="connsiteX92" fmla="*/ 2015562 w 6004560"/>
                    <a:gd name="connsiteY92" fmla="*/ 1021233 h 2571965"/>
                    <a:gd name="connsiteX93" fmla="*/ 2365770 w 6004560"/>
                    <a:gd name="connsiteY93" fmla="*/ 1281748 h 2571965"/>
                    <a:gd name="connsiteX94" fmla="*/ 2359708 w 6004560"/>
                    <a:gd name="connsiteY94" fmla="*/ 1284286 h 2571965"/>
                    <a:gd name="connsiteX95" fmla="*/ 2326661 w 6004560"/>
                    <a:gd name="connsiteY95" fmla="*/ 1294251 h 2571965"/>
                    <a:gd name="connsiteX96" fmla="*/ 2088173 w 6004560"/>
                    <a:gd name="connsiteY96" fmla="*/ 1451443 h 2571965"/>
                    <a:gd name="connsiteX97" fmla="*/ 1990956 w 6004560"/>
                    <a:gd name="connsiteY97" fmla="*/ 1577867 h 2571965"/>
                    <a:gd name="connsiteX98" fmla="*/ 1748335 w 6004560"/>
                    <a:gd name="connsiteY98" fmla="*/ 1894346 h 2571965"/>
                    <a:gd name="connsiteX99" fmla="*/ 1589596 w 6004560"/>
                    <a:gd name="connsiteY99" fmla="*/ 2071070 h 2571965"/>
                    <a:gd name="connsiteX100" fmla="*/ 774348 w 6004560"/>
                    <a:gd name="connsiteY100" fmla="*/ 2322508 h 2571965"/>
                    <a:gd name="connsiteX101" fmla="*/ 352871 w 6004560"/>
                    <a:gd name="connsiteY101" fmla="*/ 1840820 h 2571965"/>
                    <a:gd name="connsiteX102" fmla="*/ 842241 w 6004560"/>
                    <a:gd name="connsiteY102" fmla="*/ 1454722 h 2571965"/>
                    <a:gd name="connsiteX103" fmla="*/ 800181 w 6004560"/>
                    <a:gd name="connsiteY103" fmla="*/ 1858023 h 2571965"/>
                    <a:gd name="connsiteX104" fmla="*/ 662548 w 6004560"/>
                    <a:gd name="connsiteY104" fmla="*/ 1677400 h 2571965"/>
                    <a:gd name="connsiteX105" fmla="*/ 782978 w 6004560"/>
                    <a:gd name="connsiteY105" fmla="*/ 2150460 h 2571965"/>
                    <a:gd name="connsiteX106" fmla="*/ 1030034 w 6004560"/>
                    <a:gd name="connsiteY106" fmla="*/ 2027640 h 2571965"/>
                    <a:gd name="connsiteX107" fmla="*/ 1144266 w 6004560"/>
                    <a:gd name="connsiteY107" fmla="*/ 1763409 h 2571965"/>
                    <a:gd name="connsiteX108" fmla="*/ 1187277 w 6004560"/>
                    <a:gd name="connsiteY108" fmla="*/ 1987038 h 2571965"/>
                    <a:gd name="connsiteX109" fmla="*/ 1152868 w 6004560"/>
                    <a:gd name="connsiteY109" fmla="*/ 2184864 h 2571965"/>
                    <a:gd name="connsiteX110" fmla="*/ 1415962 w 6004560"/>
                    <a:gd name="connsiteY110" fmla="*/ 1741181 h 2571965"/>
                    <a:gd name="connsiteX111" fmla="*/ 1393729 w 6004560"/>
                    <a:gd name="connsiteY111" fmla="*/ 1642996 h 2571965"/>
                    <a:gd name="connsiteX112" fmla="*/ 1798028 w 6004560"/>
                    <a:gd name="connsiteY112" fmla="*/ 1763409 h 2571965"/>
                    <a:gd name="connsiteX113" fmla="*/ 1771312 w 6004560"/>
                    <a:gd name="connsiteY113" fmla="*/ 1721315 h 2571965"/>
                    <a:gd name="connsiteX114" fmla="*/ 1740138 w 6004560"/>
                    <a:gd name="connsiteY114" fmla="*/ 1683676 h 2571965"/>
                    <a:gd name="connsiteX115" fmla="*/ 1594290 w 6004560"/>
                    <a:gd name="connsiteY115" fmla="*/ 1545669 h 2571965"/>
                    <a:gd name="connsiteX116" fmla="*/ 1514159 w 6004560"/>
                    <a:gd name="connsiteY116" fmla="*/ 1479574 h 2571965"/>
                    <a:gd name="connsiteX117" fmla="*/ 2002097 w 6004560"/>
                    <a:gd name="connsiteY117" fmla="*/ 1356776 h 2571965"/>
                    <a:gd name="connsiteX118" fmla="*/ 2142113 w 6004560"/>
                    <a:gd name="connsiteY118" fmla="*/ 1290350 h 2571965"/>
                    <a:gd name="connsiteX119" fmla="*/ 2011892 w 6004560"/>
                    <a:gd name="connsiteY119" fmla="*/ 1214129 h 2571965"/>
                    <a:gd name="connsiteX120" fmla="*/ 1505556 w 6004560"/>
                    <a:gd name="connsiteY120" fmla="*/ 1092523 h 2571965"/>
                    <a:gd name="connsiteX121" fmla="*/ 1737831 w 6004560"/>
                    <a:gd name="connsiteY121" fmla="*/ 886115 h 2571965"/>
                    <a:gd name="connsiteX122" fmla="*/ 1770115 w 6004560"/>
                    <a:gd name="connsiteY122" fmla="*/ 848956 h 2571965"/>
                    <a:gd name="connsiteX123" fmla="*/ 1775743 w 6004560"/>
                    <a:gd name="connsiteY123" fmla="*/ 807020 h 2571965"/>
                    <a:gd name="connsiteX124" fmla="*/ 1682242 w 6004560"/>
                    <a:gd name="connsiteY124" fmla="*/ 813328 h 2571965"/>
                    <a:gd name="connsiteX125" fmla="*/ 1393729 w 6004560"/>
                    <a:gd name="connsiteY125" fmla="*/ 920503 h 2571965"/>
                    <a:gd name="connsiteX126" fmla="*/ 1258934 w 6004560"/>
                    <a:gd name="connsiteY126" fmla="*/ 427399 h 2571965"/>
                    <a:gd name="connsiteX127" fmla="*/ 1152868 w 6004560"/>
                    <a:gd name="connsiteY127" fmla="*/ 378632 h 2571965"/>
                    <a:gd name="connsiteX128" fmla="*/ 1187277 w 6004560"/>
                    <a:gd name="connsiteY128" fmla="*/ 585060 h 2571965"/>
                    <a:gd name="connsiteX129" fmla="*/ 2348565 w 6004560"/>
                    <a:gd name="connsiteY129" fmla="*/ 1918230 h 2571965"/>
                    <a:gd name="connsiteX130" fmla="*/ 2403380 w 6004560"/>
                    <a:gd name="connsiteY130" fmla="*/ 1975235 h 2571965"/>
                    <a:gd name="connsiteX131" fmla="*/ 2478565 w 6004560"/>
                    <a:gd name="connsiteY131" fmla="*/ 2012385 h 2571965"/>
                    <a:gd name="connsiteX132" fmla="*/ 2538221 w 6004560"/>
                    <a:gd name="connsiteY132" fmla="*/ 1633985 h 2571965"/>
                    <a:gd name="connsiteX133" fmla="*/ 2354827 w 6004560"/>
                    <a:gd name="connsiteY133" fmla="*/ 1606200 h 2571965"/>
                    <a:gd name="connsiteX134" fmla="*/ 2212929 w 6004560"/>
                    <a:gd name="connsiteY134" fmla="*/ 1696600 h 2571965"/>
                    <a:gd name="connsiteX135" fmla="*/ 2167921 w 6004560"/>
                    <a:gd name="connsiteY135" fmla="*/ 2038646 h 2571965"/>
                    <a:gd name="connsiteX136" fmla="*/ 2004346 w 6004560"/>
                    <a:gd name="connsiteY136" fmla="*/ 2098721 h 2571965"/>
                    <a:gd name="connsiteX137" fmla="*/ 1823836 w 6004560"/>
                    <a:gd name="connsiteY137" fmla="*/ 2563313 h 2571965"/>
                    <a:gd name="connsiteX138" fmla="*/ 1917160 w 6004560"/>
                    <a:gd name="connsiteY138" fmla="*/ 2476004 h 2571965"/>
                    <a:gd name="connsiteX139" fmla="*/ 2020400 w 6004560"/>
                    <a:gd name="connsiteY139" fmla="*/ 2398609 h 2571965"/>
                    <a:gd name="connsiteX140" fmla="*/ 2630973 w 6004560"/>
                    <a:gd name="connsiteY140" fmla="*/ 2278015 h 2571965"/>
                    <a:gd name="connsiteX141" fmla="*/ 2756465 w 6004560"/>
                    <a:gd name="connsiteY141" fmla="*/ 2222867 h 2571965"/>
                    <a:gd name="connsiteX142" fmla="*/ 2864694 w 6004560"/>
                    <a:gd name="connsiteY142" fmla="*/ 2141858 h 2571965"/>
                    <a:gd name="connsiteX143" fmla="*/ 3002327 w 6004560"/>
                    <a:gd name="connsiteY143" fmla="*/ 2571915 h 2571965"/>
                    <a:gd name="connsiteX144" fmla="*/ 3139959 w 6004560"/>
                    <a:gd name="connsiteY144" fmla="*/ 2141858 h 2571965"/>
                    <a:gd name="connsiteX145" fmla="*/ 3368991 w 6004560"/>
                    <a:gd name="connsiteY145" fmla="*/ 2274102 h 2571965"/>
                    <a:gd name="connsiteX146" fmla="*/ 3986582 w 6004560"/>
                    <a:gd name="connsiteY146" fmla="*/ 2396280 h 2571965"/>
                    <a:gd name="connsiteX147" fmla="*/ 4189420 w 6004560"/>
                    <a:gd name="connsiteY147" fmla="*/ 2563313 h 2571965"/>
                    <a:gd name="connsiteX148" fmla="*/ 4127685 w 6004560"/>
                    <a:gd name="connsiteY148" fmla="*/ 2203587 h 2571965"/>
                    <a:gd name="connsiteX149" fmla="*/ 3836732 w 6004560"/>
                    <a:gd name="connsiteY149" fmla="*/ 2038646 h 2571965"/>
                    <a:gd name="connsiteX150" fmla="*/ 3870265 w 6004560"/>
                    <a:gd name="connsiteY150" fmla="*/ 1850348 h 2571965"/>
                    <a:gd name="connsiteX151" fmla="*/ 3842782 w 6004560"/>
                    <a:gd name="connsiteY151" fmla="*/ 1765962 h 2571965"/>
                    <a:gd name="connsiteX152" fmla="*/ 3735002 w 6004560"/>
                    <a:gd name="connsiteY152" fmla="*/ 1641499 h 2571965"/>
                    <a:gd name="connsiteX153" fmla="*/ 3363444 w 6004560"/>
                    <a:gd name="connsiteY153" fmla="*/ 1754645 h 2571965"/>
                    <a:gd name="connsiteX154" fmla="*/ 3606894 w 6004560"/>
                    <a:gd name="connsiteY154" fmla="*/ 1972256 h 2571965"/>
                    <a:gd name="connsiteX155" fmla="*/ 3664691 w 6004560"/>
                    <a:gd name="connsiteY155" fmla="*/ 1909630 h 2571965"/>
                    <a:gd name="connsiteX156" fmla="*/ 3292391 w 6004560"/>
                    <a:gd name="connsiteY156" fmla="*/ 2032453 h 2571965"/>
                    <a:gd name="connsiteX157" fmla="*/ 3166543 w 6004560"/>
                    <a:gd name="connsiteY157" fmla="*/ 1839454 h 2571965"/>
                    <a:gd name="connsiteX158" fmla="*/ 3302111 w 6004560"/>
                    <a:gd name="connsiteY158" fmla="*/ 1521288 h 2571965"/>
                    <a:gd name="connsiteX159" fmla="*/ 3397855 w 6004560"/>
                    <a:gd name="connsiteY159" fmla="*/ 1462200 h 2571965"/>
                    <a:gd name="connsiteX160" fmla="*/ 3663655 w 6004560"/>
                    <a:gd name="connsiteY160" fmla="*/ 1463407 h 2571965"/>
                    <a:gd name="connsiteX161" fmla="*/ 4114452 w 6004560"/>
                    <a:gd name="connsiteY161" fmla="*/ 1958785 h 2571965"/>
                    <a:gd name="connsiteX162" fmla="*/ 4419683 w 6004560"/>
                    <a:gd name="connsiteY162" fmla="*/ 2290074 h 2571965"/>
                    <a:gd name="connsiteX163" fmla="*/ 4608155 w 6004560"/>
                    <a:gd name="connsiteY163" fmla="*/ 2419864 h 2571965"/>
                    <a:gd name="connsiteX164" fmla="*/ 5150713 w 6004560"/>
                    <a:gd name="connsiteY164" fmla="*/ 2509563 h 2571965"/>
                    <a:gd name="connsiteX165" fmla="*/ 5617374 w 6004560"/>
                    <a:gd name="connsiteY165" fmla="*/ 2339684 h 2571965"/>
                    <a:gd name="connsiteX166" fmla="*/ 5915173 w 6004560"/>
                    <a:gd name="connsiteY166" fmla="*/ 2439623 h 2571965"/>
                    <a:gd name="connsiteX167" fmla="*/ 5967704 w 6004560"/>
                    <a:gd name="connsiteY167" fmla="*/ 2414737 h 2571965"/>
                    <a:gd name="connsiteX168" fmla="*/ 6004470 w 6004560"/>
                    <a:gd name="connsiteY168" fmla="*/ 2374089 h 2571965"/>
                    <a:gd name="connsiteX169" fmla="*/ 5873118 w 6004560"/>
                    <a:gd name="connsiteY169" fmla="*/ 1739933 h 2571965"/>
                    <a:gd name="connsiteX170" fmla="*/ 5692821 w 6004560"/>
                    <a:gd name="connsiteY170" fmla="*/ 1414011 h 2571965"/>
                    <a:gd name="connsiteX171" fmla="*/ 5688534 w 6004560"/>
                    <a:gd name="connsiteY171" fmla="*/ 1409756 h 2571965"/>
                    <a:gd name="connsiteX172" fmla="*/ 5479741 w 6004560"/>
                    <a:gd name="connsiteY172" fmla="*/ 1290350 h 2571965"/>
                    <a:gd name="connsiteX173" fmla="*/ 5671226 w 6004560"/>
                    <a:gd name="connsiteY173" fmla="*/ 1172172 h 2571965"/>
                    <a:gd name="connsiteX174" fmla="*/ 5729404 w 6004560"/>
                    <a:gd name="connsiteY174" fmla="*/ 1118528 h 2571965"/>
                    <a:gd name="connsiteX175" fmla="*/ 5873194 w 6004560"/>
                    <a:gd name="connsiteY175" fmla="*/ 832245 h 2571965"/>
                    <a:gd name="connsiteX176" fmla="*/ 5850851 w 6004560"/>
                    <a:gd name="connsiteY176" fmla="*/ 454801 h 2571965"/>
                    <a:gd name="connsiteX177" fmla="*/ 6004470 w 6004560"/>
                    <a:gd name="connsiteY177" fmla="*/ 180806 h 2571965"/>
                    <a:gd name="connsiteX178" fmla="*/ 5617374 w 6004560"/>
                    <a:gd name="connsiteY178" fmla="*/ 223811 h 2571965"/>
                    <a:gd name="connsiteX179" fmla="*/ 5576848 w 6004560"/>
                    <a:gd name="connsiteY179" fmla="*/ 214079 h 2571965"/>
                    <a:gd name="connsiteX180" fmla="*/ 5153649 w 6004560"/>
                    <a:gd name="connsiteY180" fmla="*/ 59600 h 2571965"/>
                    <a:gd name="connsiteX181" fmla="*/ 4264650 w 6004560"/>
                    <a:gd name="connsiteY181" fmla="*/ 419448 h 2571965"/>
                    <a:gd name="connsiteX182" fmla="*/ 3679290 w 6004560"/>
                    <a:gd name="connsiteY182" fmla="*/ 1098521 h 2571965"/>
                    <a:gd name="connsiteX183" fmla="*/ 3407611 w 6004560"/>
                    <a:gd name="connsiteY183" fmla="*/ 1108742 h 2571965"/>
                    <a:gd name="connsiteX184" fmla="*/ 3288604 w 6004560"/>
                    <a:gd name="connsiteY184" fmla="*/ 535858 h 2571965"/>
                    <a:gd name="connsiteX185" fmla="*/ 3627032 w 6004560"/>
                    <a:gd name="connsiteY185" fmla="*/ 528100 h 2571965"/>
                    <a:gd name="connsiteX186" fmla="*/ 3664691 w 6004560"/>
                    <a:gd name="connsiteY186" fmla="*/ 653868 h 2571965"/>
                    <a:gd name="connsiteX187" fmla="*/ 3387777 w 6004560"/>
                    <a:gd name="connsiteY187" fmla="*/ 626419 h 2571965"/>
                    <a:gd name="connsiteX188" fmla="*/ 3791705 w 6004560"/>
                    <a:gd name="connsiteY188" fmla="*/ 875480 h 2571965"/>
                    <a:gd name="connsiteX189" fmla="*/ 3869222 w 6004560"/>
                    <a:gd name="connsiteY189" fmla="*/ 720704 h 2571965"/>
                    <a:gd name="connsiteX190" fmla="*/ 3836732 w 6004560"/>
                    <a:gd name="connsiteY190" fmla="*/ 524850 h 2571965"/>
                    <a:gd name="connsiteX191" fmla="*/ 4005384 w 6004560"/>
                    <a:gd name="connsiteY191" fmla="*/ 469854 h 2571965"/>
                    <a:gd name="connsiteX192" fmla="*/ 4189420 w 6004560"/>
                    <a:gd name="connsiteY192" fmla="*/ 8785 h 2571965"/>
                    <a:gd name="connsiteX193" fmla="*/ 3715073 w 6004560"/>
                    <a:gd name="connsiteY193" fmla="*/ 265586 h 2571965"/>
                    <a:gd name="connsiteX194" fmla="*/ 3196416 w 6004560"/>
                    <a:gd name="connsiteY194" fmla="*/ 383474 h 2571965"/>
                    <a:gd name="connsiteX195" fmla="*/ 3139959 w 6004560"/>
                    <a:gd name="connsiteY195" fmla="*/ 421638 h 2571965"/>
                    <a:gd name="connsiteX196" fmla="*/ 2993724 w 6004560"/>
                    <a:gd name="connsiteY196" fmla="*/ 183 h 2571965"/>
                    <a:gd name="connsiteX197" fmla="*/ 2864694 w 6004560"/>
                    <a:gd name="connsiteY197" fmla="*/ 421638 h 2571965"/>
                    <a:gd name="connsiteX198" fmla="*/ 2759891 w 6004560"/>
                    <a:gd name="connsiteY198" fmla="*/ 345803 h 2571965"/>
                    <a:gd name="connsiteX199" fmla="*/ 2634394 w 6004560"/>
                    <a:gd name="connsiteY199" fmla="*/ 290662 h 2571965"/>
                    <a:gd name="connsiteX200" fmla="*/ 1925066 w 6004560"/>
                    <a:gd name="connsiteY200" fmla="*/ 96791 h 2571965"/>
                    <a:gd name="connsiteX201" fmla="*/ 1823836 w 6004560"/>
                    <a:gd name="connsiteY201" fmla="*/ 8785 h 2571965"/>
                    <a:gd name="connsiteX202" fmla="*/ 2176521 w 6004560"/>
                    <a:gd name="connsiteY202" fmla="*/ 524850 h 2571965"/>
                    <a:gd name="connsiteX203" fmla="*/ 2540813 w 6004560"/>
                    <a:gd name="connsiteY203" fmla="*/ 932103 h 2571965"/>
                    <a:gd name="connsiteX204" fmla="*/ 2397786 w 6004560"/>
                    <a:gd name="connsiteY204" fmla="*/ 599871 h 2571965"/>
                    <a:gd name="connsiteX205" fmla="*/ 2339962 w 6004560"/>
                    <a:gd name="connsiteY205" fmla="*/ 662467 h 2571965"/>
                    <a:gd name="connsiteX206" fmla="*/ 2463825 w 6004560"/>
                    <a:gd name="connsiteY206" fmla="*/ 476673 h 2571965"/>
                    <a:gd name="connsiteX207" fmla="*/ 2788647 w 6004560"/>
                    <a:gd name="connsiteY207" fmla="*/ 964881 h 2571965"/>
                    <a:gd name="connsiteX208" fmla="*/ 2243163 w 6004560"/>
                    <a:gd name="connsiteY208" fmla="*/ 1043093 h 2571965"/>
                    <a:gd name="connsiteX209" fmla="*/ 1673969 w 6004560"/>
                    <a:gd name="connsiteY209" fmla="*/ 347855 h 2571965"/>
                    <a:gd name="connsiteX210" fmla="*/ 1394287 w 6004560"/>
                    <a:gd name="connsiteY210" fmla="*/ 145843 h 2571965"/>
                    <a:gd name="connsiteX211" fmla="*/ 859636 w 6004560"/>
                    <a:gd name="connsiteY211" fmla="*/ 59631 h 2571965"/>
                    <a:gd name="connsiteX212" fmla="*/ 395882 w 6004560"/>
                    <a:gd name="connsiteY212" fmla="*/ 232413 h 2571965"/>
                    <a:gd name="connsiteX213" fmla="*/ 183 w 6004560"/>
                    <a:gd name="connsiteY213" fmla="*/ 189407 h 2571965"/>
                    <a:gd name="connsiteX214" fmla="*/ 155316 w 6004560"/>
                    <a:gd name="connsiteY214" fmla="*/ 456337 h 2571965"/>
                    <a:gd name="connsiteX215" fmla="*/ 138716 w 6004560"/>
                    <a:gd name="connsiteY215" fmla="*/ 842195 h 2571965"/>
                    <a:gd name="connsiteX216" fmla="*/ 461743 w 6004560"/>
                    <a:gd name="connsiteY216" fmla="*/ 1250299 h 2571965"/>
                    <a:gd name="connsiteX217" fmla="*/ 533515 w 6004560"/>
                    <a:gd name="connsiteY217" fmla="*/ 1290350 h 2571965"/>
                    <a:gd name="connsiteX218" fmla="*/ 280309 w 6004560"/>
                    <a:gd name="connsiteY218" fmla="*/ 1450027 h 2571965"/>
                    <a:gd name="connsiteX219" fmla="*/ 155316 w 6004560"/>
                    <a:gd name="connsiteY219" fmla="*/ 2107159 h 2571965"/>
                    <a:gd name="connsiteX220" fmla="*/ 127967 w 6004560"/>
                    <a:gd name="connsiteY220" fmla="*/ 2286831 h 2571965"/>
                    <a:gd name="connsiteX221" fmla="*/ 183 w 6004560"/>
                    <a:gd name="connsiteY221" fmla="*/ 2374089 h 2571965"/>
                    <a:gd name="connsiteX222" fmla="*/ 214691 w 6004560"/>
                    <a:gd name="connsiteY222" fmla="*/ 2460166 h 2571965"/>
                    <a:gd name="connsiteX223" fmla="*/ 395882 w 6004560"/>
                    <a:gd name="connsiteY223" fmla="*/ 2339684 h 2571965"/>
                    <a:gd name="connsiteX224" fmla="*/ 855118 w 6004560"/>
                    <a:gd name="connsiteY224" fmla="*/ 2508382 h 2571965"/>
                    <a:gd name="connsiteX225" fmla="*/ 1150481 w 6004560"/>
                    <a:gd name="connsiteY225" fmla="*/ 2500719 h 2571965"/>
                    <a:gd name="connsiteX226" fmla="*/ 1390966 w 6004560"/>
                    <a:gd name="connsiteY226" fmla="*/ 2422934 h 2571965"/>
                    <a:gd name="connsiteX227" fmla="*/ 2021590 w 6004560"/>
                    <a:gd name="connsiteY227" fmla="*/ 1789120 h 2571965"/>
                    <a:gd name="connsiteX228" fmla="*/ 2329779 w 6004560"/>
                    <a:gd name="connsiteY228" fmla="*/ 1469390 h 2571965"/>
                    <a:gd name="connsiteX229" fmla="*/ 2846667 w 6004560"/>
                    <a:gd name="connsiteY229" fmla="*/ 1822570 h 2571965"/>
                    <a:gd name="connsiteX230" fmla="*/ 2348565 w 6004560"/>
                    <a:gd name="connsiteY230" fmla="*/ 1918230 h 257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</a:cxnLst>
                  <a:rect l="l" t="t" r="r" b="b"/>
                  <a:pathLst>
                    <a:path w="6004560" h="2571965">
                      <a:moveTo>
                        <a:pt x="2348565" y="1918230"/>
                      </a:moveTo>
                      <a:lnTo>
                        <a:pt x="2348565" y="1918230"/>
                      </a:lnTo>
                      <a:close/>
                      <a:moveTo>
                        <a:pt x="4886193" y="1023715"/>
                      </a:moveTo>
                      <a:cubicBezTo>
                        <a:pt x="4895039" y="1061684"/>
                        <a:pt x="4957065" y="1148785"/>
                        <a:pt x="4982851" y="1176499"/>
                      </a:cubicBezTo>
                      <a:cubicBezTo>
                        <a:pt x="5054194" y="1253173"/>
                        <a:pt x="5104781" y="1271696"/>
                        <a:pt x="5118451" y="1290350"/>
                      </a:cubicBezTo>
                      <a:cubicBezTo>
                        <a:pt x="5065489" y="1302686"/>
                        <a:pt x="5009805" y="1355840"/>
                        <a:pt x="4980740" y="1393487"/>
                      </a:cubicBezTo>
                      <a:lnTo>
                        <a:pt x="4886193" y="1539781"/>
                      </a:lnTo>
                      <a:cubicBezTo>
                        <a:pt x="4848100" y="1529611"/>
                        <a:pt x="4791925" y="1461381"/>
                        <a:pt x="4763734" y="1429995"/>
                      </a:cubicBezTo>
                      <a:cubicBezTo>
                        <a:pt x="4678683" y="1335299"/>
                        <a:pt x="4762742" y="1370622"/>
                        <a:pt x="4619430" y="1333453"/>
                      </a:cubicBezTo>
                      <a:cubicBezTo>
                        <a:pt x="4597591" y="1327787"/>
                        <a:pt x="4581461" y="1323215"/>
                        <a:pt x="4560428" y="1315038"/>
                      </a:cubicBezTo>
                      <a:cubicBezTo>
                        <a:pt x="4537307" y="1306051"/>
                        <a:pt x="4526273" y="1296679"/>
                        <a:pt x="4499097" y="1290350"/>
                      </a:cubicBezTo>
                      <a:cubicBezTo>
                        <a:pt x="4528699" y="1249953"/>
                        <a:pt x="4619593" y="1231135"/>
                        <a:pt x="4671716" y="1222119"/>
                      </a:cubicBezTo>
                      <a:cubicBezTo>
                        <a:pt x="4759413" y="1206944"/>
                        <a:pt x="4746453" y="1097648"/>
                        <a:pt x="4886193" y="1023715"/>
                      </a:cubicBezTo>
                      <a:close/>
                      <a:moveTo>
                        <a:pt x="2537811" y="1281748"/>
                      </a:moveTo>
                      <a:cubicBezTo>
                        <a:pt x="2735132" y="1235782"/>
                        <a:pt x="2883530" y="1128554"/>
                        <a:pt x="2959430" y="937818"/>
                      </a:cubicBezTo>
                      <a:cubicBezTo>
                        <a:pt x="2980420" y="885067"/>
                        <a:pt x="3002327" y="795615"/>
                        <a:pt x="3002327" y="722676"/>
                      </a:cubicBezTo>
                      <a:lnTo>
                        <a:pt x="3010929" y="722676"/>
                      </a:lnTo>
                      <a:cubicBezTo>
                        <a:pt x="3010929" y="1015886"/>
                        <a:pt x="3196387" y="1218747"/>
                        <a:pt x="3466842" y="1281748"/>
                      </a:cubicBezTo>
                      <a:lnTo>
                        <a:pt x="3422919" y="1298037"/>
                      </a:lnTo>
                      <a:cubicBezTo>
                        <a:pt x="3250756" y="1351434"/>
                        <a:pt x="3123752" y="1453696"/>
                        <a:pt x="3051299" y="1623155"/>
                      </a:cubicBezTo>
                      <a:cubicBezTo>
                        <a:pt x="3026693" y="1680711"/>
                        <a:pt x="3010929" y="1761286"/>
                        <a:pt x="3010929" y="1840820"/>
                      </a:cubicBezTo>
                      <a:lnTo>
                        <a:pt x="3002327" y="1840820"/>
                      </a:lnTo>
                      <a:cubicBezTo>
                        <a:pt x="3002327" y="1629477"/>
                        <a:pt x="2893186" y="1452053"/>
                        <a:pt x="2721220" y="1356396"/>
                      </a:cubicBezTo>
                      <a:cubicBezTo>
                        <a:pt x="2689931" y="1338990"/>
                        <a:pt x="2667188" y="1328323"/>
                        <a:pt x="2633794" y="1314794"/>
                      </a:cubicBezTo>
                      <a:cubicBezTo>
                        <a:pt x="2618147" y="1308455"/>
                        <a:pt x="2609710" y="1304001"/>
                        <a:pt x="2590427" y="1297947"/>
                      </a:cubicBezTo>
                      <a:lnTo>
                        <a:pt x="2537811" y="1281748"/>
                      </a:lnTo>
                      <a:close/>
                      <a:moveTo>
                        <a:pt x="894805" y="1273146"/>
                      </a:moveTo>
                      <a:cubicBezTo>
                        <a:pt x="995616" y="1249662"/>
                        <a:pt x="1081109" y="1110548"/>
                        <a:pt x="1127063" y="1023715"/>
                      </a:cubicBezTo>
                      <a:cubicBezTo>
                        <a:pt x="1178898" y="1058422"/>
                        <a:pt x="1206421" y="1089754"/>
                        <a:pt x="1245523" y="1137499"/>
                      </a:cubicBezTo>
                      <a:cubicBezTo>
                        <a:pt x="1366455" y="1285166"/>
                        <a:pt x="1271845" y="1182590"/>
                        <a:pt x="1443009" y="1249675"/>
                      </a:cubicBezTo>
                      <a:cubicBezTo>
                        <a:pt x="1466654" y="1258942"/>
                        <a:pt x="1482533" y="1267785"/>
                        <a:pt x="1505556" y="1273146"/>
                      </a:cubicBezTo>
                      <a:cubicBezTo>
                        <a:pt x="1497229" y="1304332"/>
                        <a:pt x="1473964" y="1310678"/>
                        <a:pt x="1407566" y="1329989"/>
                      </a:cubicBezTo>
                      <a:cubicBezTo>
                        <a:pt x="1322325" y="1354782"/>
                        <a:pt x="1322320" y="1330788"/>
                        <a:pt x="1287495" y="1373353"/>
                      </a:cubicBezTo>
                      <a:cubicBezTo>
                        <a:pt x="1244915" y="1425397"/>
                        <a:pt x="1197655" y="1502434"/>
                        <a:pt x="1127063" y="1539781"/>
                      </a:cubicBezTo>
                      <a:cubicBezTo>
                        <a:pt x="1083984" y="1475459"/>
                        <a:pt x="999632" y="1318337"/>
                        <a:pt x="894805" y="1290350"/>
                      </a:cubicBezTo>
                      <a:lnTo>
                        <a:pt x="894805" y="1273146"/>
                      </a:lnTo>
                      <a:close/>
                      <a:moveTo>
                        <a:pt x="4585119" y="688272"/>
                      </a:moveTo>
                      <a:cubicBezTo>
                        <a:pt x="4585119" y="761469"/>
                        <a:pt x="4590337" y="859674"/>
                        <a:pt x="4619527" y="920503"/>
                      </a:cubicBezTo>
                      <a:cubicBezTo>
                        <a:pt x="4586343" y="912771"/>
                        <a:pt x="4561352" y="895602"/>
                        <a:pt x="4530742" y="880259"/>
                      </a:cubicBezTo>
                      <a:cubicBezTo>
                        <a:pt x="4500116" y="864911"/>
                        <a:pt x="4472350" y="853637"/>
                        <a:pt x="4440044" y="841929"/>
                      </a:cubicBezTo>
                      <a:cubicBezTo>
                        <a:pt x="4409352" y="830809"/>
                        <a:pt x="4377923" y="822554"/>
                        <a:pt x="4338163" y="814783"/>
                      </a:cubicBezTo>
                      <a:cubicBezTo>
                        <a:pt x="4302550" y="807820"/>
                        <a:pt x="4254062" y="809132"/>
                        <a:pt x="4215226" y="800086"/>
                      </a:cubicBezTo>
                      <a:cubicBezTo>
                        <a:pt x="4222061" y="882185"/>
                        <a:pt x="4473647" y="1054523"/>
                        <a:pt x="4499097" y="1092523"/>
                      </a:cubicBezTo>
                      <a:cubicBezTo>
                        <a:pt x="4182612" y="1092523"/>
                        <a:pt x="3927897" y="1259927"/>
                        <a:pt x="3871141" y="1273146"/>
                      </a:cubicBezTo>
                      <a:cubicBezTo>
                        <a:pt x="3879546" y="1304617"/>
                        <a:pt x="3896334" y="1303642"/>
                        <a:pt x="3928418" y="1319090"/>
                      </a:cubicBezTo>
                      <a:cubicBezTo>
                        <a:pt x="4073304" y="1388849"/>
                        <a:pt x="4148096" y="1418777"/>
                        <a:pt x="4311962" y="1451658"/>
                      </a:cubicBezTo>
                      <a:cubicBezTo>
                        <a:pt x="4362795" y="1461856"/>
                        <a:pt x="4447276" y="1478418"/>
                        <a:pt x="4499097" y="1479574"/>
                      </a:cubicBezTo>
                      <a:cubicBezTo>
                        <a:pt x="4433589" y="1536506"/>
                        <a:pt x="4235472" y="1676523"/>
                        <a:pt x="4215226" y="1763409"/>
                      </a:cubicBezTo>
                      <a:cubicBezTo>
                        <a:pt x="4387891" y="1763409"/>
                        <a:pt x="4505927" y="1703098"/>
                        <a:pt x="4619527" y="1642996"/>
                      </a:cubicBezTo>
                      <a:cubicBezTo>
                        <a:pt x="4589398" y="1772306"/>
                        <a:pt x="4585119" y="1722825"/>
                        <a:pt x="4585119" y="1875224"/>
                      </a:cubicBezTo>
                      <a:cubicBezTo>
                        <a:pt x="4585119" y="2028296"/>
                        <a:pt x="4726105" y="2155587"/>
                        <a:pt x="4851785" y="2184864"/>
                      </a:cubicBezTo>
                      <a:cubicBezTo>
                        <a:pt x="4851414" y="2168214"/>
                        <a:pt x="4769669" y="1821268"/>
                        <a:pt x="4860387" y="1754810"/>
                      </a:cubicBezTo>
                      <a:cubicBezTo>
                        <a:pt x="4863736" y="1795034"/>
                        <a:pt x="4890826" y="1863213"/>
                        <a:pt x="4904544" y="1899880"/>
                      </a:cubicBezTo>
                      <a:cubicBezTo>
                        <a:pt x="5029976" y="2235153"/>
                        <a:pt x="5421173" y="2204708"/>
                        <a:pt x="5476327" y="1957596"/>
                      </a:cubicBezTo>
                      <a:cubicBezTo>
                        <a:pt x="5501689" y="1843962"/>
                        <a:pt x="5452109" y="1686553"/>
                        <a:pt x="5342106" y="1677400"/>
                      </a:cubicBezTo>
                      <a:cubicBezTo>
                        <a:pt x="5342106" y="1742671"/>
                        <a:pt x="5342874" y="1771640"/>
                        <a:pt x="5310262" y="1808980"/>
                      </a:cubicBezTo>
                      <a:cubicBezTo>
                        <a:pt x="5171832" y="1967465"/>
                        <a:pt x="4897846" y="1675942"/>
                        <a:pt x="5163707" y="1456015"/>
                      </a:cubicBezTo>
                      <a:cubicBezTo>
                        <a:pt x="5350335" y="1301628"/>
                        <a:pt x="5651783" y="1581058"/>
                        <a:pt x="5651783" y="1815017"/>
                      </a:cubicBezTo>
                      <a:cubicBezTo>
                        <a:pt x="5651783" y="1931154"/>
                        <a:pt x="5637208" y="2020228"/>
                        <a:pt x="5558572" y="2117467"/>
                      </a:cubicBezTo>
                      <a:cubicBezTo>
                        <a:pt x="5465937" y="2232017"/>
                        <a:pt x="5363729" y="2296801"/>
                        <a:pt x="5211056" y="2329067"/>
                      </a:cubicBezTo>
                      <a:cubicBezTo>
                        <a:pt x="4414560" y="2497404"/>
                        <a:pt x="4126809" y="1550708"/>
                        <a:pt x="3804119" y="1348764"/>
                      </a:cubicBezTo>
                      <a:cubicBezTo>
                        <a:pt x="3739448" y="1308292"/>
                        <a:pt x="3728355" y="1312058"/>
                        <a:pt x="3671641" y="1292000"/>
                      </a:cubicBezTo>
                      <a:lnTo>
                        <a:pt x="3653316" y="1284518"/>
                      </a:lnTo>
                      <a:cubicBezTo>
                        <a:pt x="3652023" y="1283967"/>
                        <a:pt x="3649302" y="1282901"/>
                        <a:pt x="3647486" y="1281748"/>
                      </a:cubicBezTo>
                      <a:cubicBezTo>
                        <a:pt x="3876149" y="1228483"/>
                        <a:pt x="3974382" y="1049330"/>
                        <a:pt x="4114452" y="862744"/>
                      </a:cubicBezTo>
                      <a:lnTo>
                        <a:pt x="4415150" y="501122"/>
                      </a:lnTo>
                      <a:cubicBezTo>
                        <a:pt x="4439263" y="476739"/>
                        <a:pt x="4451492" y="470656"/>
                        <a:pt x="4475301" y="449449"/>
                      </a:cubicBezTo>
                      <a:cubicBezTo>
                        <a:pt x="4498758" y="428559"/>
                        <a:pt x="4510787" y="418024"/>
                        <a:pt x="4535475" y="397803"/>
                      </a:cubicBezTo>
                      <a:cubicBezTo>
                        <a:pt x="4701060" y="262190"/>
                        <a:pt x="4919355" y="169098"/>
                        <a:pt x="5214889" y="239198"/>
                      </a:cubicBezTo>
                      <a:cubicBezTo>
                        <a:pt x="5341496" y="269231"/>
                        <a:pt x="5424860" y="310764"/>
                        <a:pt x="5503433" y="389347"/>
                      </a:cubicBezTo>
                      <a:cubicBezTo>
                        <a:pt x="5885779" y="771748"/>
                        <a:pt x="5443638" y="1269240"/>
                        <a:pt x="5192717" y="1130083"/>
                      </a:cubicBezTo>
                      <a:cubicBezTo>
                        <a:pt x="5169545" y="1117231"/>
                        <a:pt x="5141462" y="1093813"/>
                        <a:pt x="5126792" y="1075581"/>
                      </a:cubicBezTo>
                      <a:cubicBezTo>
                        <a:pt x="4932679" y="834308"/>
                        <a:pt x="5164103" y="714075"/>
                        <a:pt x="5195870" y="714075"/>
                      </a:cubicBezTo>
                      <a:cubicBezTo>
                        <a:pt x="5309789" y="714075"/>
                        <a:pt x="5342106" y="768757"/>
                        <a:pt x="5342106" y="886098"/>
                      </a:cubicBezTo>
                      <a:cubicBezTo>
                        <a:pt x="5451895" y="883653"/>
                        <a:pt x="5495257" y="727465"/>
                        <a:pt x="5478966" y="620827"/>
                      </a:cubicBezTo>
                      <a:cubicBezTo>
                        <a:pt x="5465021" y="529556"/>
                        <a:pt x="5357704" y="421638"/>
                        <a:pt x="5256084" y="421638"/>
                      </a:cubicBezTo>
                      <a:cubicBezTo>
                        <a:pt x="5134817" y="421638"/>
                        <a:pt x="5046686" y="448659"/>
                        <a:pt x="4966985" y="554027"/>
                      </a:cubicBezTo>
                      <a:cubicBezTo>
                        <a:pt x="4934205" y="597362"/>
                        <a:pt x="4865732" y="744449"/>
                        <a:pt x="4860387" y="808688"/>
                      </a:cubicBezTo>
                      <a:cubicBezTo>
                        <a:pt x="4766487" y="739897"/>
                        <a:pt x="4851785" y="419602"/>
                        <a:pt x="4851785" y="378632"/>
                      </a:cubicBezTo>
                      <a:cubicBezTo>
                        <a:pt x="4818810" y="396079"/>
                        <a:pt x="4792792" y="402481"/>
                        <a:pt x="4758645" y="423120"/>
                      </a:cubicBezTo>
                      <a:cubicBezTo>
                        <a:pt x="4670465" y="476412"/>
                        <a:pt x="4585119" y="567449"/>
                        <a:pt x="4585119" y="688272"/>
                      </a:cubicBezTo>
                      <a:close/>
                      <a:moveTo>
                        <a:pt x="1187277" y="585060"/>
                      </a:moveTo>
                      <a:cubicBezTo>
                        <a:pt x="1187277" y="771092"/>
                        <a:pt x="1193431" y="671522"/>
                        <a:pt x="1161471" y="808688"/>
                      </a:cubicBezTo>
                      <a:cubicBezTo>
                        <a:pt x="1134344" y="788815"/>
                        <a:pt x="1139033" y="746489"/>
                        <a:pt x="1109731" y="679797"/>
                      </a:cubicBezTo>
                      <a:cubicBezTo>
                        <a:pt x="1037176" y="514649"/>
                        <a:pt x="954563" y="421638"/>
                        <a:pt x="748569" y="421638"/>
                      </a:cubicBezTo>
                      <a:cubicBezTo>
                        <a:pt x="607398" y="421638"/>
                        <a:pt x="454603" y="623698"/>
                        <a:pt x="559386" y="808622"/>
                      </a:cubicBezTo>
                      <a:cubicBezTo>
                        <a:pt x="579715" y="844497"/>
                        <a:pt x="610639" y="881778"/>
                        <a:pt x="662548" y="886098"/>
                      </a:cubicBezTo>
                      <a:cubicBezTo>
                        <a:pt x="662548" y="704112"/>
                        <a:pt x="821056" y="660590"/>
                        <a:pt x="908655" y="777636"/>
                      </a:cubicBezTo>
                      <a:cubicBezTo>
                        <a:pt x="923873" y="797973"/>
                        <a:pt x="963622" y="867435"/>
                        <a:pt x="963622" y="894698"/>
                      </a:cubicBezTo>
                      <a:cubicBezTo>
                        <a:pt x="963622" y="1042786"/>
                        <a:pt x="744010" y="1326834"/>
                        <a:pt x="462696" y="1008513"/>
                      </a:cubicBezTo>
                      <a:cubicBezTo>
                        <a:pt x="214438" y="727599"/>
                        <a:pt x="393809" y="215210"/>
                        <a:pt x="1015235" y="215210"/>
                      </a:cubicBezTo>
                      <a:cubicBezTo>
                        <a:pt x="1361476" y="215210"/>
                        <a:pt x="1654072" y="541949"/>
                        <a:pt x="1818915" y="762000"/>
                      </a:cubicBezTo>
                      <a:lnTo>
                        <a:pt x="2015562" y="1021233"/>
                      </a:lnTo>
                      <a:cubicBezTo>
                        <a:pt x="2114590" y="1153947"/>
                        <a:pt x="2178603" y="1238150"/>
                        <a:pt x="2365770" y="1281748"/>
                      </a:cubicBezTo>
                      <a:cubicBezTo>
                        <a:pt x="2363919" y="1282921"/>
                        <a:pt x="2360718" y="1281755"/>
                        <a:pt x="2359708" y="1284286"/>
                      </a:cubicBezTo>
                      <a:cubicBezTo>
                        <a:pt x="2355012" y="1296064"/>
                        <a:pt x="2367609" y="1282796"/>
                        <a:pt x="2326661" y="1294251"/>
                      </a:cubicBezTo>
                      <a:cubicBezTo>
                        <a:pt x="2222136" y="1323489"/>
                        <a:pt x="2162295" y="1374696"/>
                        <a:pt x="2088173" y="1451443"/>
                      </a:cubicBezTo>
                      <a:cubicBezTo>
                        <a:pt x="2054562" y="1486247"/>
                        <a:pt x="2021753" y="1536784"/>
                        <a:pt x="1990956" y="1577867"/>
                      </a:cubicBezTo>
                      <a:lnTo>
                        <a:pt x="1748335" y="1894346"/>
                      </a:lnTo>
                      <a:cubicBezTo>
                        <a:pt x="1680653" y="1971761"/>
                        <a:pt x="1667249" y="1994245"/>
                        <a:pt x="1589596" y="2071070"/>
                      </a:cubicBezTo>
                      <a:cubicBezTo>
                        <a:pt x="1364787" y="2293475"/>
                        <a:pt x="1098104" y="2403312"/>
                        <a:pt x="774348" y="2322508"/>
                      </a:cubicBezTo>
                      <a:cubicBezTo>
                        <a:pt x="543290" y="2264839"/>
                        <a:pt x="352871" y="2078017"/>
                        <a:pt x="352871" y="1840820"/>
                      </a:cubicBezTo>
                      <a:cubicBezTo>
                        <a:pt x="352871" y="1595121"/>
                        <a:pt x="638839" y="1301436"/>
                        <a:pt x="842241" y="1454722"/>
                      </a:cubicBezTo>
                      <a:cubicBezTo>
                        <a:pt x="1078948" y="1633112"/>
                        <a:pt x="903157" y="1858023"/>
                        <a:pt x="800181" y="1858023"/>
                      </a:cubicBezTo>
                      <a:cubicBezTo>
                        <a:pt x="702093" y="1858023"/>
                        <a:pt x="662548" y="1776653"/>
                        <a:pt x="662548" y="1677400"/>
                      </a:cubicBezTo>
                      <a:cubicBezTo>
                        <a:pt x="445635" y="1727928"/>
                        <a:pt x="487524" y="2150460"/>
                        <a:pt x="782978" y="2150460"/>
                      </a:cubicBezTo>
                      <a:cubicBezTo>
                        <a:pt x="884727" y="2150460"/>
                        <a:pt x="981485" y="2085399"/>
                        <a:pt x="1030034" y="2027640"/>
                      </a:cubicBezTo>
                      <a:cubicBezTo>
                        <a:pt x="1069419" y="1980780"/>
                        <a:pt x="1142532" y="1841231"/>
                        <a:pt x="1144266" y="1763409"/>
                      </a:cubicBezTo>
                      <a:cubicBezTo>
                        <a:pt x="1202990" y="1779089"/>
                        <a:pt x="1187277" y="1920161"/>
                        <a:pt x="1187277" y="1987038"/>
                      </a:cubicBezTo>
                      <a:cubicBezTo>
                        <a:pt x="1187277" y="2065543"/>
                        <a:pt x="1167616" y="2121571"/>
                        <a:pt x="1152868" y="2184864"/>
                      </a:cubicBezTo>
                      <a:cubicBezTo>
                        <a:pt x="1354536" y="2137887"/>
                        <a:pt x="1456169" y="1967819"/>
                        <a:pt x="1415962" y="1741181"/>
                      </a:cubicBezTo>
                      <a:cubicBezTo>
                        <a:pt x="1408995" y="1701910"/>
                        <a:pt x="1396394" y="1675025"/>
                        <a:pt x="1393729" y="1642996"/>
                      </a:cubicBezTo>
                      <a:cubicBezTo>
                        <a:pt x="1528606" y="1714355"/>
                        <a:pt x="1626647" y="1763409"/>
                        <a:pt x="1798028" y="1763409"/>
                      </a:cubicBezTo>
                      <a:cubicBezTo>
                        <a:pt x="1789910" y="1733009"/>
                        <a:pt x="1789834" y="1744395"/>
                        <a:pt x="1771312" y="1721315"/>
                      </a:cubicBezTo>
                      <a:cubicBezTo>
                        <a:pt x="1759971" y="1707187"/>
                        <a:pt x="1753432" y="1697468"/>
                        <a:pt x="1740138" y="1683676"/>
                      </a:cubicBezTo>
                      <a:lnTo>
                        <a:pt x="1594290" y="1545669"/>
                      </a:lnTo>
                      <a:cubicBezTo>
                        <a:pt x="1572195" y="1527844"/>
                        <a:pt x="1526878" y="1496931"/>
                        <a:pt x="1514159" y="1479574"/>
                      </a:cubicBezTo>
                      <a:cubicBezTo>
                        <a:pt x="1695751" y="1464465"/>
                        <a:pt x="1844952" y="1423939"/>
                        <a:pt x="2002097" y="1356776"/>
                      </a:cubicBezTo>
                      <a:lnTo>
                        <a:pt x="2142113" y="1290350"/>
                      </a:lnTo>
                      <a:cubicBezTo>
                        <a:pt x="2120221" y="1257659"/>
                        <a:pt x="2050282" y="1229819"/>
                        <a:pt x="2011892" y="1214129"/>
                      </a:cubicBezTo>
                      <a:cubicBezTo>
                        <a:pt x="1850890" y="1148322"/>
                        <a:pt x="1695651" y="1092523"/>
                        <a:pt x="1505556" y="1092523"/>
                      </a:cubicBezTo>
                      <a:cubicBezTo>
                        <a:pt x="1519060" y="1074094"/>
                        <a:pt x="1677683" y="964164"/>
                        <a:pt x="1737831" y="886115"/>
                      </a:cubicBezTo>
                      <a:cubicBezTo>
                        <a:pt x="1750906" y="869151"/>
                        <a:pt x="1755480" y="865825"/>
                        <a:pt x="1770115" y="848956"/>
                      </a:cubicBezTo>
                      <a:cubicBezTo>
                        <a:pt x="1785892" y="830768"/>
                        <a:pt x="1808739" y="807501"/>
                        <a:pt x="1775743" y="807020"/>
                      </a:cubicBezTo>
                      <a:lnTo>
                        <a:pt x="1682242" y="813328"/>
                      </a:lnTo>
                      <a:cubicBezTo>
                        <a:pt x="1518677" y="842873"/>
                        <a:pt x="1427210" y="911562"/>
                        <a:pt x="1393729" y="920503"/>
                      </a:cubicBezTo>
                      <a:cubicBezTo>
                        <a:pt x="1398184" y="866971"/>
                        <a:pt x="1521898" y="571825"/>
                        <a:pt x="1258934" y="427399"/>
                      </a:cubicBezTo>
                      <a:cubicBezTo>
                        <a:pt x="1220775" y="406443"/>
                        <a:pt x="1189742" y="396323"/>
                        <a:pt x="1152868" y="378632"/>
                      </a:cubicBezTo>
                      <a:cubicBezTo>
                        <a:pt x="1156709" y="424773"/>
                        <a:pt x="1187277" y="485765"/>
                        <a:pt x="1187277" y="585060"/>
                      </a:cubicBezTo>
                      <a:close/>
                      <a:moveTo>
                        <a:pt x="2348565" y="1918230"/>
                      </a:moveTo>
                      <a:cubicBezTo>
                        <a:pt x="2380159" y="1939385"/>
                        <a:pt x="2370693" y="1950025"/>
                        <a:pt x="2403380" y="1975235"/>
                      </a:cubicBezTo>
                      <a:cubicBezTo>
                        <a:pt x="2421310" y="1989064"/>
                        <a:pt x="2454950" y="2010268"/>
                        <a:pt x="2478565" y="2012385"/>
                      </a:cubicBezTo>
                      <a:cubicBezTo>
                        <a:pt x="2650780" y="2027813"/>
                        <a:pt x="2751181" y="1743090"/>
                        <a:pt x="2538221" y="1633985"/>
                      </a:cubicBezTo>
                      <a:cubicBezTo>
                        <a:pt x="2492930" y="1610779"/>
                        <a:pt x="2416789" y="1590410"/>
                        <a:pt x="2354827" y="1606200"/>
                      </a:cubicBezTo>
                      <a:cubicBezTo>
                        <a:pt x="2290075" y="1622699"/>
                        <a:pt x="2251970" y="1654887"/>
                        <a:pt x="2212929" y="1696600"/>
                      </a:cubicBezTo>
                      <a:cubicBezTo>
                        <a:pt x="2081826" y="1836682"/>
                        <a:pt x="2161479" y="1961258"/>
                        <a:pt x="2167921" y="2038646"/>
                      </a:cubicBezTo>
                      <a:cubicBezTo>
                        <a:pt x="2127775" y="2057907"/>
                        <a:pt x="2073328" y="2063127"/>
                        <a:pt x="2004346" y="2098721"/>
                      </a:cubicBezTo>
                      <a:cubicBezTo>
                        <a:pt x="1856832" y="2174832"/>
                        <a:pt x="1747165" y="2403546"/>
                        <a:pt x="1823836" y="2563313"/>
                      </a:cubicBezTo>
                      <a:cubicBezTo>
                        <a:pt x="1859999" y="2539100"/>
                        <a:pt x="1882545" y="2503877"/>
                        <a:pt x="1917160" y="2476004"/>
                      </a:cubicBezTo>
                      <a:cubicBezTo>
                        <a:pt x="1951961" y="2447981"/>
                        <a:pt x="1983512" y="2424399"/>
                        <a:pt x="2020400" y="2398609"/>
                      </a:cubicBezTo>
                      <a:cubicBezTo>
                        <a:pt x="2232480" y="2250347"/>
                        <a:pt x="2412597" y="2337531"/>
                        <a:pt x="2630973" y="2278015"/>
                      </a:cubicBezTo>
                      <a:cubicBezTo>
                        <a:pt x="2671109" y="2267078"/>
                        <a:pt x="2721686" y="2246017"/>
                        <a:pt x="2756465" y="2222867"/>
                      </a:cubicBezTo>
                      <a:lnTo>
                        <a:pt x="2864694" y="2141858"/>
                      </a:lnTo>
                      <a:cubicBezTo>
                        <a:pt x="2868139" y="2296542"/>
                        <a:pt x="2919789" y="2448671"/>
                        <a:pt x="3002327" y="2571915"/>
                      </a:cubicBezTo>
                      <a:cubicBezTo>
                        <a:pt x="3091570" y="2506537"/>
                        <a:pt x="3139959" y="2256752"/>
                        <a:pt x="3139959" y="2141858"/>
                      </a:cubicBezTo>
                      <a:cubicBezTo>
                        <a:pt x="3216542" y="2193134"/>
                        <a:pt x="3275174" y="2246380"/>
                        <a:pt x="3368991" y="2274102"/>
                      </a:cubicBezTo>
                      <a:cubicBezTo>
                        <a:pt x="3601759" y="2342881"/>
                        <a:pt x="3764112" y="2244839"/>
                        <a:pt x="3986582" y="2396280"/>
                      </a:cubicBezTo>
                      <a:cubicBezTo>
                        <a:pt x="4063457" y="2448610"/>
                        <a:pt x="4153885" y="2539520"/>
                        <a:pt x="4189420" y="2563313"/>
                      </a:cubicBezTo>
                      <a:cubicBezTo>
                        <a:pt x="4199042" y="2447715"/>
                        <a:pt x="4244774" y="2377297"/>
                        <a:pt x="4127685" y="2203587"/>
                      </a:cubicBezTo>
                      <a:cubicBezTo>
                        <a:pt x="4061358" y="2105187"/>
                        <a:pt x="3950845" y="2065228"/>
                        <a:pt x="3836732" y="2038646"/>
                      </a:cubicBezTo>
                      <a:cubicBezTo>
                        <a:pt x="3858127" y="1994067"/>
                        <a:pt x="3878215" y="1922770"/>
                        <a:pt x="3870265" y="1850348"/>
                      </a:cubicBezTo>
                      <a:cubicBezTo>
                        <a:pt x="3866583" y="1816789"/>
                        <a:pt x="3856757" y="1793940"/>
                        <a:pt x="3842782" y="1765962"/>
                      </a:cubicBezTo>
                      <a:cubicBezTo>
                        <a:pt x="3815850" y="1712036"/>
                        <a:pt x="3783448" y="1675269"/>
                        <a:pt x="3735002" y="1641499"/>
                      </a:cubicBezTo>
                      <a:cubicBezTo>
                        <a:pt x="3609096" y="1553736"/>
                        <a:pt x="3417961" y="1619146"/>
                        <a:pt x="3363444" y="1754645"/>
                      </a:cubicBezTo>
                      <a:cubicBezTo>
                        <a:pt x="3302043" y="1907256"/>
                        <a:pt x="3477161" y="2099479"/>
                        <a:pt x="3606894" y="1972256"/>
                      </a:cubicBezTo>
                      <a:cubicBezTo>
                        <a:pt x="3629242" y="1950340"/>
                        <a:pt x="3645601" y="1931588"/>
                        <a:pt x="3664691" y="1909630"/>
                      </a:cubicBezTo>
                      <a:cubicBezTo>
                        <a:pt x="3664691" y="2130297"/>
                        <a:pt x="3408108" y="2145838"/>
                        <a:pt x="3292391" y="2032453"/>
                      </a:cubicBezTo>
                      <a:cubicBezTo>
                        <a:pt x="3239761" y="1980882"/>
                        <a:pt x="3179654" y="1924981"/>
                        <a:pt x="3166543" y="1839454"/>
                      </a:cubicBezTo>
                      <a:cubicBezTo>
                        <a:pt x="3145746" y="1703802"/>
                        <a:pt x="3206921" y="1595852"/>
                        <a:pt x="3302111" y="1521288"/>
                      </a:cubicBezTo>
                      <a:cubicBezTo>
                        <a:pt x="3329009" y="1500220"/>
                        <a:pt x="3366297" y="1476497"/>
                        <a:pt x="3397855" y="1462200"/>
                      </a:cubicBezTo>
                      <a:cubicBezTo>
                        <a:pt x="3475352" y="1427091"/>
                        <a:pt x="3584643" y="1433086"/>
                        <a:pt x="3663655" y="1463407"/>
                      </a:cubicBezTo>
                      <a:cubicBezTo>
                        <a:pt x="3815572" y="1521702"/>
                        <a:pt x="4012251" y="1822646"/>
                        <a:pt x="4114452" y="1958785"/>
                      </a:cubicBezTo>
                      <a:cubicBezTo>
                        <a:pt x="4227827" y="2109812"/>
                        <a:pt x="4275074" y="2171279"/>
                        <a:pt x="4419683" y="2290074"/>
                      </a:cubicBezTo>
                      <a:cubicBezTo>
                        <a:pt x="4478027" y="2338002"/>
                        <a:pt x="4539760" y="2381588"/>
                        <a:pt x="4608155" y="2419864"/>
                      </a:cubicBezTo>
                      <a:cubicBezTo>
                        <a:pt x="4729699" y="2487883"/>
                        <a:pt x="4945329" y="2536291"/>
                        <a:pt x="5150713" y="2509563"/>
                      </a:cubicBezTo>
                      <a:cubicBezTo>
                        <a:pt x="5367799" y="2481310"/>
                        <a:pt x="5512891" y="2364024"/>
                        <a:pt x="5617374" y="2339684"/>
                      </a:cubicBezTo>
                      <a:cubicBezTo>
                        <a:pt x="5625984" y="2443124"/>
                        <a:pt x="5808474" y="2481527"/>
                        <a:pt x="5915173" y="2439623"/>
                      </a:cubicBezTo>
                      <a:cubicBezTo>
                        <a:pt x="5933276" y="2432513"/>
                        <a:pt x="5950286" y="2423868"/>
                        <a:pt x="5967704" y="2414737"/>
                      </a:cubicBezTo>
                      <a:cubicBezTo>
                        <a:pt x="5995268" y="2400284"/>
                        <a:pt x="5996470" y="2404046"/>
                        <a:pt x="6004470" y="2374089"/>
                      </a:cubicBezTo>
                      <a:cubicBezTo>
                        <a:pt x="5739414" y="2312346"/>
                        <a:pt x="5907512" y="1948569"/>
                        <a:pt x="5873118" y="1739933"/>
                      </a:cubicBezTo>
                      <a:cubicBezTo>
                        <a:pt x="5850846" y="1604820"/>
                        <a:pt x="5780871" y="1499671"/>
                        <a:pt x="5692821" y="1414011"/>
                      </a:cubicBezTo>
                      <a:cubicBezTo>
                        <a:pt x="5691575" y="1412802"/>
                        <a:pt x="5689792" y="1410980"/>
                        <a:pt x="5688534" y="1409756"/>
                      </a:cubicBezTo>
                      <a:cubicBezTo>
                        <a:pt x="5632329" y="1355174"/>
                        <a:pt x="5559157" y="1308850"/>
                        <a:pt x="5479741" y="1290350"/>
                      </a:cubicBezTo>
                      <a:cubicBezTo>
                        <a:pt x="5491965" y="1273666"/>
                        <a:pt x="5627845" y="1211072"/>
                        <a:pt x="5671226" y="1172172"/>
                      </a:cubicBezTo>
                      <a:cubicBezTo>
                        <a:pt x="5697254" y="1148832"/>
                        <a:pt x="5708143" y="1146199"/>
                        <a:pt x="5729404" y="1118528"/>
                      </a:cubicBezTo>
                      <a:cubicBezTo>
                        <a:pt x="5792449" y="1036476"/>
                        <a:pt x="5857047" y="941490"/>
                        <a:pt x="5873194" y="832245"/>
                      </a:cubicBezTo>
                      <a:cubicBezTo>
                        <a:pt x="5891853" y="706026"/>
                        <a:pt x="5864133" y="575543"/>
                        <a:pt x="5850851" y="454801"/>
                      </a:cubicBezTo>
                      <a:cubicBezTo>
                        <a:pt x="5825972" y="228602"/>
                        <a:pt x="5961184" y="239881"/>
                        <a:pt x="6004470" y="180806"/>
                      </a:cubicBezTo>
                      <a:cubicBezTo>
                        <a:pt x="5931279" y="80921"/>
                        <a:pt x="5650256" y="82693"/>
                        <a:pt x="5617374" y="223811"/>
                      </a:cubicBezTo>
                      <a:lnTo>
                        <a:pt x="5576848" y="214079"/>
                      </a:lnTo>
                      <a:cubicBezTo>
                        <a:pt x="5435447" y="151858"/>
                        <a:pt x="5317358" y="77798"/>
                        <a:pt x="5153649" y="59600"/>
                      </a:cubicBezTo>
                      <a:cubicBezTo>
                        <a:pt x="4754086" y="15187"/>
                        <a:pt x="4518456" y="168639"/>
                        <a:pt x="4264650" y="419448"/>
                      </a:cubicBezTo>
                      <a:cubicBezTo>
                        <a:pt x="4108265" y="573988"/>
                        <a:pt x="3872050" y="1007143"/>
                        <a:pt x="3679290" y="1098521"/>
                      </a:cubicBezTo>
                      <a:cubicBezTo>
                        <a:pt x="3606143" y="1133194"/>
                        <a:pt x="3489336" y="1138623"/>
                        <a:pt x="3407611" y="1108742"/>
                      </a:cubicBezTo>
                      <a:cubicBezTo>
                        <a:pt x="3155207" y="1016459"/>
                        <a:pt x="3071936" y="718668"/>
                        <a:pt x="3288604" y="535858"/>
                      </a:cubicBezTo>
                      <a:cubicBezTo>
                        <a:pt x="3361947" y="473976"/>
                        <a:pt x="3554166" y="421823"/>
                        <a:pt x="3627032" y="528100"/>
                      </a:cubicBezTo>
                      <a:cubicBezTo>
                        <a:pt x="3648329" y="559164"/>
                        <a:pt x="3664691" y="604828"/>
                        <a:pt x="3664691" y="653868"/>
                      </a:cubicBezTo>
                      <a:cubicBezTo>
                        <a:pt x="3645401" y="640953"/>
                        <a:pt x="3526544" y="452107"/>
                        <a:pt x="3387777" y="626419"/>
                      </a:cubicBezTo>
                      <a:cubicBezTo>
                        <a:pt x="3221188" y="835681"/>
                        <a:pt x="3579111" y="1105928"/>
                        <a:pt x="3791705" y="875480"/>
                      </a:cubicBezTo>
                      <a:cubicBezTo>
                        <a:pt x="3830273" y="833674"/>
                        <a:pt x="3859656" y="785270"/>
                        <a:pt x="3869222" y="720704"/>
                      </a:cubicBezTo>
                      <a:cubicBezTo>
                        <a:pt x="3880738" y="642965"/>
                        <a:pt x="3851158" y="586756"/>
                        <a:pt x="3836732" y="524850"/>
                      </a:cubicBezTo>
                      <a:cubicBezTo>
                        <a:pt x="3886339" y="523746"/>
                        <a:pt x="3970788" y="490744"/>
                        <a:pt x="4005384" y="469854"/>
                      </a:cubicBezTo>
                      <a:cubicBezTo>
                        <a:pt x="4167565" y="371915"/>
                        <a:pt x="4237235" y="213998"/>
                        <a:pt x="4189420" y="8785"/>
                      </a:cubicBezTo>
                      <a:cubicBezTo>
                        <a:pt x="4113169" y="29143"/>
                        <a:pt x="4028344" y="231891"/>
                        <a:pt x="3715073" y="265586"/>
                      </a:cubicBezTo>
                      <a:cubicBezTo>
                        <a:pt x="3491165" y="289670"/>
                        <a:pt x="3384465" y="238423"/>
                        <a:pt x="3196416" y="383474"/>
                      </a:cubicBezTo>
                      <a:cubicBezTo>
                        <a:pt x="3171881" y="402401"/>
                        <a:pt x="3166655" y="414511"/>
                        <a:pt x="3139959" y="421638"/>
                      </a:cubicBezTo>
                      <a:cubicBezTo>
                        <a:pt x="3139959" y="324125"/>
                        <a:pt x="3081482" y="23613"/>
                        <a:pt x="2993724" y="183"/>
                      </a:cubicBezTo>
                      <a:cubicBezTo>
                        <a:pt x="2976789" y="63596"/>
                        <a:pt x="2870399" y="165521"/>
                        <a:pt x="2864694" y="421638"/>
                      </a:cubicBezTo>
                      <a:cubicBezTo>
                        <a:pt x="2826633" y="396154"/>
                        <a:pt x="2800000" y="371673"/>
                        <a:pt x="2759891" y="345803"/>
                      </a:cubicBezTo>
                      <a:cubicBezTo>
                        <a:pt x="2724641" y="323067"/>
                        <a:pt x="2680316" y="303187"/>
                        <a:pt x="2634394" y="290662"/>
                      </a:cubicBezTo>
                      <a:cubicBezTo>
                        <a:pt x="2345899" y="211992"/>
                        <a:pt x="2260300" y="372183"/>
                        <a:pt x="1925066" y="96791"/>
                      </a:cubicBezTo>
                      <a:lnTo>
                        <a:pt x="1823836" y="8785"/>
                      </a:lnTo>
                      <a:cubicBezTo>
                        <a:pt x="1723720" y="217407"/>
                        <a:pt x="1930664" y="519374"/>
                        <a:pt x="2176521" y="524850"/>
                      </a:cubicBezTo>
                      <a:cubicBezTo>
                        <a:pt x="2045864" y="771748"/>
                        <a:pt x="2288953" y="1067216"/>
                        <a:pt x="2540813" y="932103"/>
                      </a:cubicBezTo>
                      <a:cubicBezTo>
                        <a:pt x="2803146" y="791375"/>
                        <a:pt x="2574273" y="428559"/>
                        <a:pt x="2397786" y="599871"/>
                      </a:cubicBezTo>
                      <a:cubicBezTo>
                        <a:pt x="2377752" y="619318"/>
                        <a:pt x="2356080" y="650662"/>
                        <a:pt x="2339962" y="662467"/>
                      </a:cubicBezTo>
                      <a:cubicBezTo>
                        <a:pt x="2359521" y="578525"/>
                        <a:pt x="2366163" y="501466"/>
                        <a:pt x="2463825" y="476673"/>
                      </a:cubicBezTo>
                      <a:cubicBezTo>
                        <a:pt x="2736270" y="407509"/>
                        <a:pt x="2956238" y="739114"/>
                        <a:pt x="2788647" y="964881"/>
                      </a:cubicBezTo>
                      <a:cubicBezTo>
                        <a:pt x="2659448" y="1138926"/>
                        <a:pt x="2410117" y="1191896"/>
                        <a:pt x="2243163" y="1043093"/>
                      </a:cubicBezTo>
                      <a:cubicBezTo>
                        <a:pt x="2066590" y="885715"/>
                        <a:pt x="1837023" y="473950"/>
                        <a:pt x="1673969" y="347855"/>
                      </a:cubicBezTo>
                      <a:cubicBezTo>
                        <a:pt x="1582161" y="276860"/>
                        <a:pt x="1497907" y="203227"/>
                        <a:pt x="1394287" y="145843"/>
                      </a:cubicBezTo>
                      <a:cubicBezTo>
                        <a:pt x="1259078" y="70966"/>
                        <a:pt x="1066947" y="36216"/>
                        <a:pt x="859636" y="59631"/>
                      </a:cubicBezTo>
                      <a:cubicBezTo>
                        <a:pt x="700501" y="77605"/>
                        <a:pt x="514234" y="169795"/>
                        <a:pt x="395882" y="232413"/>
                      </a:cubicBezTo>
                      <a:cubicBezTo>
                        <a:pt x="358394" y="71522"/>
                        <a:pt x="72706" y="81118"/>
                        <a:pt x="183" y="189407"/>
                      </a:cubicBezTo>
                      <a:cubicBezTo>
                        <a:pt x="140671" y="256809"/>
                        <a:pt x="155580" y="287597"/>
                        <a:pt x="155316" y="456337"/>
                      </a:cubicBezTo>
                      <a:cubicBezTo>
                        <a:pt x="155114" y="586627"/>
                        <a:pt x="113795" y="709996"/>
                        <a:pt x="138716" y="842195"/>
                      </a:cubicBezTo>
                      <a:cubicBezTo>
                        <a:pt x="174487" y="1031966"/>
                        <a:pt x="299448" y="1170177"/>
                        <a:pt x="461743" y="1250299"/>
                      </a:cubicBezTo>
                      <a:cubicBezTo>
                        <a:pt x="487414" y="1262972"/>
                        <a:pt x="518506" y="1269867"/>
                        <a:pt x="533515" y="1290350"/>
                      </a:cubicBezTo>
                      <a:cubicBezTo>
                        <a:pt x="462777" y="1296235"/>
                        <a:pt x="317841" y="1401471"/>
                        <a:pt x="280309" y="1450027"/>
                      </a:cubicBezTo>
                      <a:cubicBezTo>
                        <a:pt x="46101" y="1753011"/>
                        <a:pt x="154902" y="1839235"/>
                        <a:pt x="155316" y="2107159"/>
                      </a:cubicBezTo>
                      <a:cubicBezTo>
                        <a:pt x="155448" y="2192320"/>
                        <a:pt x="163612" y="2231905"/>
                        <a:pt x="127967" y="2286831"/>
                      </a:cubicBezTo>
                      <a:cubicBezTo>
                        <a:pt x="104120" y="2323578"/>
                        <a:pt x="53355" y="2369666"/>
                        <a:pt x="183" y="2374089"/>
                      </a:cubicBezTo>
                      <a:cubicBezTo>
                        <a:pt x="15750" y="2432384"/>
                        <a:pt x="161581" y="2464199"/>
                        <a:pt x="214691" y="2460166"/>
                      </a:cubicBezTo>
                      <a:cubicBezTo>
                        <a:pt x="292694" y="2454239"/>
                        <a:pt x="380349" y="2406347"/>
                        <a:pt x="395882" y="2339684"/>
                      </a:cubicBezTo>
                      <a:cubicBezTo>
                        <a:pt x="490950" y="2361830"/>
                        <a:pt x="621724" y="2473344"/>
                        <a:pt x="855118" y="2508382"/>
                      </a:cubicBezTo>
                      <a:cubicBezTo>
                        <a:pt x="950686" y="2522728"/>
                        <a:pt x="1065774" y="2513578"/>
                        <a:pt x="1150481" y="2500719"/>
                      </a:cubicBezTo>
                      <a:cubicBezTo>
                        <a:pt x="1246742" y="2486105"/>
                        <a:pt x="1312191" y="2462341"/>
                        <a:pt x="1390966" y="2422934"/>
                      </a:cubicBezTo>
                      <a:cubicBezTo>
                        <a:pt x="1681860" y="2277405"/>
                        <a:pt x="1833767" y="2034542"/>
                        <a:pt x="2021590" y="1789120"/>
                      </a:cubicBezTo>
                      <a:cubicBezTo>
                        <a:pt x="2093608" y="1695013"/>
                        <a:pt x="2219993" y="1514008"/>
                        <a:pt x="2329779" y="1469390"/>
                      </a:cubicBezTo>
                      <a:cubicBezTo>
                        <a:pt x="2578916" y="1368143"/>
                        <a:pt x="2877559" y="1552710"/>
                        <a:pt x="2846667" y="1822570"/>
                      </a:cubicBezTo>
                      <a:cubicBezTo>
                        <a:pt x="2814609" y="2102634"/>
                        <a:pt x="2348565" y="2235433"/>
                        <a:pt x="2348565" y="191823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4" name="Рисунок 13">
                  <a:extLst>
                    <a:ext uri="{FF2B5EF4-FFF2-40B4-BE49-F238E27FC236}">
                      <a16:creationId xmlns="" xmlns:a16="http://schemas.microsoft.com/office/drawing/2014/main" id="{18B22730-BBC1-4A20-8717-F0D131AA3F72}"/>
                    </a:ext>
                  </a:extLst>
                </p:cNvPr>
                <p:cNvSpPr/>
                <p:nvPr/>
              </p:nvSpPr>
              <p:spPr>
                <a:xfrm>
                  <a:off x="7318615" y="1812862"/>
                  <a:ext cx="1180367" cy="505593"/>
                </a:xfrm>
                <a:custGeom>
                  <a:avLst/>
                  <a:gdLst>
                    <a:gd name="connsiteX0" fmla="*/ 2348565 w 6004560"/>
                    <a:gd name="connsiteY0" fmla="*/ 1918230 h 2571965"/>
                    <a:gd name="connsiteX1" fmla="*/ 2348565 w 6004560"/>
                    <a:gd name="connsiteY1" fmla="*/ 1918230 h 2571965"/>
                    <a:gd name="connsiteX2" fmla="*/ 4886193 w 6004560"/>
                    <a:gd name="connsiteY2" fmla="*/ 1023715 h 2571965"/>
                    <a:gd name="connsiteX3" fmla="*/ 4982851 w 6004560"/>
                    <a:gd name="connsiteY3" fmla="*/ 1176499 h 2571965"/>
                    <a:gd name="connsiteX4" fmla="*/ 5118451 w 6004560"/>
                    <a:gd name="connsiteY4" fmla="*/ 1290350 h 2571965"/>
                    <a:gd name="connsiteX5" fmla="*/ 4980740 w 6004560"/>
                    <a:gd name="connsiteY5" fmla="*/ 1393487 h 2571965"/>
                    <a:gd name="connsiteX6" fmla="*/ 4886193 w 6004560"/>
                    <a:gd name="connsiteY6" fmla="*/ 1539781 h 2571965"/>
                    <a:gd name="connsiteX7" fmla="*/ 4763734 w 6004560"/>
                    <a:gd name="connsiteY7" fmla="*/ 1429995 h 2571965"/>
                    <a:gd name="connsiteX8" fmla="*/ 4619430 w 6004560"/>
                    <a:gd name="connsiteY8" fmla="*/ 1333453 h 2571965"/>
                    <a:gd name="connsiteX9" fmla="*/ 4560428 w 6004560"/>
                    <a:gd name="connsiteY9" fmla="*/ 1315038 h 2571965"/>
                    <a:gd name="connsiteX10" fmla="*/ 4499097 w 6004560"/>
                    <a:gd name="connsiteY10" fmla="*/ 1290350 h 2571965"/>
                    <a:gd name="connsiteX11" fmla="*/ 4671716 w 6004560"/>
                    <a:gd name="connsiteY11" fmla="*/ 1222119 h 2571965"/>
                    <a:gd name="connsiteX12" fmla="*/ 4886193 w 6004560"/>
                    <a:gd name="connsiteY12" fmla="*/ 1023715 h 2571965"/>
                    <a:gd name="connsiteX13" fmla="*/ 2537811 w 6004560"/>
                    <a:gd name="connsiteY13" fmla="*/ 1281748 h 2571965"/>
                    <a:gd name="connsiteX14" fmla="*/ 2959430 w 6004560"/>
                    <a:gd name="connsiteY14" fmla="*/ 937818 h 2571965"/>
                    <a:gd name="connsiteX15" fmla="*/ 3002327 w 6004560"/>
                    <a:gd name="connsiteY15" fmla="*/ 722676 h 2571965"/>
                    <a:gd name="connsiteX16" fmla="*/ 3010929 w 6004560"/>
                    <a:gd name="connsiteY16" fmla="*/ 722676 h 2571965"/>
                    <a:gd name="connsiteX17" fmla="*/ 3466842 w 6004560"/>
                    <a:gd name="connsiteY17" fmla="*/ 1281748 h 2571965"/>
                    <a:gd name="connsiteX18" fmla="*/ 3422919 w 6004560"/>
                    <a:gd name="connsiteY18" fmla="*/ 1298037 h 2571965"/>
                    <a:gd name="connsiteX19" fmla="*/ 3051299 w 6004560"/>
                    <a:gd name="connsiteY19" fmla="*/ 1623155 h 2571965"/>
                    <a:gd name="connsiteX20" fmla="*/ 3010929 w 6004560"/>
                    <a:gd name="connsiteY20" fmla="*/ 1840820 h 2571965"/>
                    <a:gd name="connsiteX21" fmla="*/ 3002327 w 6004560"/>
                    <a:gd name="connsiteY21" fmla="*/ 1840820 h 2571965"/>
                    <a:gd name="connsiteX22" fmla="*/ 2721220 w 6004560"/>
                    <a:gd name="connsiteY22" fmla="*/ 1356396 h 2571965"/>
                    <a:gd name="connsiteX23" fmla="*/ 2633794 w 6004560"/>
                    <a:gd name="connsiteY23" fmla="*/ 1314794 h 2571965"/>
                    <a:gd name="connsiteX24" fmla="*/ 2590427 w 6004560"/>
                    <a:gd name="connsiteY24" fmla="*/ 1297947 h 2571965"/>
                    <a:gd name="connsiteX25" fmla="*/ 2537811 w 6004560"/>
                    <a:gd name="connsiteY25" fmla="*/ 1281748 h 2571965"/>
                    <a:gd name="connsiteX26" fmla="*/ 894805 w 6004560"/>
                    <a:gd name="connsiteY26" fmla="*/ 1273146 h 2571965"/>
                    <a:gd name="connsiteX27" fmla="*/ 1127063 w 6004560"/>
                    <a:gd name="connsiteY27" fmla="*/ 1023715 h 2571965"/>
                    <a:gd name="connsiteX28" fmla="*/ 1245523 w 6004560"/>
                    <a:gd name="connsiteY28" fmla="*/ 1137499 h 2571965"/>
                    <a:gd name="connsiteX29" fmla="*/ 1443009 w 6004560"/>
                    <a:gd name="connsiteY29" fmla="*/ 1249675 h 2571965"/>
                    <a:gd name="connsiteX30" fmla="*/ 1505556 w 6004560"/>
                    <a:gd name="connsiteY30" fmla="*/ 1273146 h 2571965"/>
                    <a:gd name="connsiteX31" fmla="*/ 1407566 w 6004560"/>
                    <a:gd name="connsiteY31" fmla="*/ 1329989 h 2571965"/>
                    <a:gd name="connsiteX32" fmla="*/ 1287495 w 6004560"/>
                    <a:gd name="connsiteY32" fmla="*/ 1373353 h 2571965"/>
                    <a:gd name="connsiteX33" fmla="*/ 1127063 w 6004560"/>
                    <a:gd name="connsiteY33" fmla="*/ 1539781 h 2571965"/>
                    <a:gd name="connsiteX34" fmla="*/ 894805 w 6004560"/>
                    <a:gd name="connsiteY34" fmla="*/ 1290350 h 2571965"/>
                    <a:gd name="connsiteX35" fmla="*/ 894805 w 6004560"/>
                    <a:gd name="connsiteY35" fmla="*/ 1273146 h 2571965"/>
                    <a:gd name="connsiteX36" fmla="*/ 4585119 w 6004560"/>
                    <a:gd name="connsiteY36" fmla="*/ 688272 h 2571965"/>
                    <a:gd name="connsiteX37" fmla="*/ 4619527 w 6004560"/>
                    <a:gd name="connsiteY37" fmla="*/ 920503 h 2571965"/>
                    <a:gd name="connsiteX38" fmla="*/ 4530742 w 6004560"/>
                    <a:gd name="connsiteY38" fmla="*/ 880259 h 2571965"/>
                    <a:gd name="connsiteX39" fmla="*/ 4440044 w 6004560"/>
                    <a:gd name="connsiteY39" fmla="*/ 841929 h 2571965"/>
                    <a:gd name="connsiteX40" fmla="*/ 4338163 w 6004560"/>
                    <a:gd name="connsiteY40" fmla="*/ 814783 h 2571965"/>
                    <a:gd name="connsiteX41" fmla="*/ 4215226 w 6004560"/>
                    <a:gd name="connsiteY41" fmla="*/ 800086 h 2571965"/>
                    <a:gd name="connsiteX42" fmla="*/ 4499097 w 6004560"/>
                    <a:gd name="connsiteY42" fmla="*/ 1092523 h 2571965"/>
                    <a:gd name="connsiteX43" fmla="*/ 3871141 w 6004560"/>
                    <a:gd name="connsiteY43" fmla="*/ 1273146 h 2571965"/>
                    <a:gd name="connsiteX44" fmla="*/ 3928418 w 6004560"/>
                    <a:gd name="connsiteY44" fmla="*/ 1319090 h 2571965"/>
                    <a:gd name="connsiteX45" fmla="*/ 4311962 w 6004560"/>
                    <a:gd name="connsiteY45" fmla="*/ 1451658 h 2571965"/>
                    <a:gd name="connsiteX46" fmla="*/ 4499097 w 6004560"/>
                    <a:gd name="connsiteY46" fmla="*/ 1479574 h 2571965"/>
                    <a:gd name="connsiteX47" fmla="*/ 4215226 w 6004560"/>
                    <a:gd name="connsiteY47" fmla="*/ 1763409 h 2571965"/>
                    <a:gd name="connsiteX48" fmla="*/ 4619527 w 6004560"/>
                    <a:gd name="connsiteY48" fmla="*/ 1642996 h 2571965"/>
                    <a:gd name="connsiteX49" fmla="*/ 4585119 w 6004560"/>
                    <a:gd name="connsiteY49" fmla="*/ 1875224 h 2571965"/>
                    <a:gd name="connsiteX50" fmla="*/ 4851785 w 6004560"/>
                    <a:gd name="connsiteY50" fmla="*/ 2184864 h 2571965"/>
                    <a:gd name="connsiteX51" fmla="*/ 4860387 w 6004560"/>
                    <a:gd name="connsiteY51" fmla="*/ 1754810 h 2571965"/>
                    <a:gd name="connsiteX52" fmla="*/ 4904544 w 6004560"/>
                    <a:gd name="connsiteY52" fmla="*/ 1899880 h 2571965"/>
                    <a:gd name="connsiteX53" fmla="*/ 5476327 w 6004560"/>
                    <a:gd name="connsiteY53" fmla="*/ 1957596 h 2571965"/>
                    <a:gd name="connsiteX54" fmla="*/ 5342106 w 6004560"/>
                    <a:gd name="connsiteY54" fmla="*/ 1677400 h 2571965"/>
                    <a:gd name="connsiteX55" fmla="*/ 5310262 w 6004560"/>
                    <a:gd name="connsiteY55" fmla="*/ 1808980 h 2571965"/>
                    <a:gd name="connsiteX56" fmla="*/ 5163707 w 6004560"/>
                    <a:gd name="connsiteY56" fmla="*/ 1456015 h 2571965"/>
                    <a:gd name="connsiteX57" fmla="*/ 5651783 w 6004560"/>
                    <a:gd name="connsiteY57" fmla="*/ 1815017 h 2571965"/>
                    <a:gd name="connsiteX58" fmla="*/ 5558572 w 6004560"/>
                    <a:gd name="connsiteY58" fmla="*/ 2117467 h 2571965"/>
                    <a:gd name="connsiteX59" fmla="*/ 5211056 w 6004560"/>
                    <a:gd name="connsiteY59" fmla="*/ 2329067 h 2571965"/>
                    <a:gd name="connsiteX60" fmla="*/ 3804119 w 6004560"/>
                    <a:gd name="connsiteY60" fmla="*/ 1348764 h 2571965"/>
                    <a:gd name="connsiteX61" fmla="*/ 3671641 w 6004560"/>
                    <a:gd name="connsiteY61" fmla="*/ 1292000 h 2571965"/>
                    <a:gd name="connsiteX62" fmla="*/ 3653316 w 6004560"/>
                    <a:gd name="connsiteY62" fmla="*/ 1284518 h 2571965"/>
                    <a:gd name="connsiteX63" fmla="*/ 3647486 w 6004560"/>
                    <a:gd name="connsiteY63" fmla="*/ 1281748 h 2571965"/>
                    <a:gd name="connsiteX64" fmla="*/ 4114452 w 6004560"/>
                    <a:gd name="connsiteY64" fmla="*/ 862744 h 2571965"/>
                    <a:gd name="connsiteX65" fmla="*/ 4415150 w 6004560"/>
                    <a:gd name="connsiteY65" fmla="*/ 501122 h 2571965"/>
                    <a:gd name="connsiteX66" fmla="*/ 4475301 w 6004560"/>
                    <a:gd name="connsiteY66" fmla="*/ 449449 h 2571965"/>
                    <a:gd name="connsiteX67" fmla="*/ 4535475 w 6004560"/>
                    <a:gd name="connsiteY67" fmla="*/ 397803 h 2571965"/>
                    <a:gd name="connsiteX68" fmla="*/ 5214889 w 6004560"/>
                    <a:gd name="connsiteY68" fmla="*/ 239198 h 2571965"/>
                    <a:gd name="connsiteX69" fmla="*/ 5503433 w 6004560"/>
                    <a:gd name="connsiteY69" fmla="*/ 389347 h 2571965"/>
                    <a:gd name="connsiteX70" fmla="*/ 5192717 w 6004560"/>
                    <a:gd name="connsiteY70" fmla="*/ 1130083 h 2571965"/>
                    <a:gd name="connsiteX71" fmla="*/ 5126792 w 6004560"/>
                    <a:gd name="connsiteY71" fmla="*/ 1075581 h 2571965"/>
                    <a:gd name="connsiteX72" fmla="*/ 5195870 w 6004560"/>
                    <a:gd name="connsiteY72" fmla="*/ 714075 h 2571965"/>
                    <a:gd name="connsiteX73" fmla="*/ 5342106 w 6004560"/>
                    <a:gd name="connsiteY73" fmla="*/ 886098 h 2571965"/>
                    <a:gd name="connsiteX74" fmla="*/ 5478966 w 6004560"/>
                    <a:gd name="connsiteY74" fmla="*/ 620827 h 2571965"/>
                    <a:gd name="connsiteX75" fmla="*/ 5256084 w 6004560"/>
                    <a:gd name="connsiteY75" fmla="*/ 421638 h 2571965"/>
                    <a:gd name="connsiteX76" fmla="*/ 4966985 w 6004560"/>
                    <a:gd name="connsiteY76" fmla="*/ 554027 h 2571965"/>
                    <a:gd name="connsiteX77" fmla="*/ 4860387 w 6004560"/>
                    <a:gd name="connsiteY77" fmla="*/ 808688 h 2571965"/>
                    <a:gd name="connsiteX78" fmla="*/ 4851785 w 6004560"/>
                    <a:gd name="connsiteY78" fmla="*/ 378632 h 2571965"/>
                    <a:gd name="connsiteX79" fmla="*/ 4758645 w 6004560"/>
                    <a:gd name="connsiteY79" fmla="*/ 423120 h 2571965"/>
                    <a:gd name="connsiteX80" fmla="*/ 4585119 w 6004560"/>
                    <a:gd name="connsiteY80" fmla="*/ 688272 h 2571965"/>
                    <a:gd name="connsiteX81" fmla="*/ 1187277 w 6004560"/>
                    <a:gd name="connsiteY81" fmla="*/ 585060 h 2571965"/>
                    <a:gd name="connsiteX82" fmla="*/ 1161471 w 6004560"/>
                    <a:gd name="connsiteY82" fmla="*/ 808688 h 2571965"/>
                    <a:gd name="connsiteX83" fmla="*/ 1109731 w 6004560"/>
                    <a:gd name="connsiteY83" fmla="*/ 679797 h 2571965"/>
                    <a:gd name="connsiteX84" fmla="*/ 748569 w 6004560"/>
                    <a:gd name="connsiteY84" fmla="*/ 421638 h 2571965"/>
                    <a:gd name="connsiteX85" fmla="*/ 559386 w 6004560"/>
                    <a:gd name="connsiteY85" fmla="*/ 808622 h 2571965"/>
                    <a:gd name="connsiteX86" fmla="*/ 662548 w 6004560"/>
                    <a:gd name="connsiteY86" fmla="*/ 886098 h 2571965"/>
                    <a:gd name="connsiteX87" fmla="*/ 908655 w 6004560"/>
                    <a:gd name="connsiteY87" fmla="*/ 777636 h 2571965"/>
                    <a:gd name="connsiteX88" fmla="*/ 963622 w 6004560"/>
                    <a:gd name="connsiteY88" fmla="*/ 894698 h 2571965"/>
                    <a:gd name="connsiteX89" fmla="*/ 462696 w 6004560"/>
                    <a:gd name="connsiteY89" fmla="*/ 1008513 h 2571965"/>
                    <a:gd name="connsiteX90" fmla="*/ 1015235 w 6004560"/>
                    <a:gd name="connsiteY90" fmla="*/ 215210 h 2571965"/>
                    <a:gd name="connsiteX91" fmla="*/ 1818915 w 6004560"/>
                    <a:gd name="connsiteY91" fmla="*/ 762000 h 2571965"/>
                    <a:gd name="connsiteX92" fmla="*/ 2015562 w 6004560"/>
                    <a:gd name="connsiteY92" fmla="*/ 1021233 h 2571965"/>
                    <a:gd name="connsiteX93" fmla="*/ 2365770 w 6004560"/>
                    <a:gd name="connsiteY93" fmla="*/ 1281748 h 2571965"/>
                    <a:gd name="connsiteX94" fmla="*/ 2359708 w 6004560"/>
                    <a:gd name="connsiteY94" fmla="*/ 1284286 h 2571965"/>
                    <a:gd name="connsiteX95" fmla="*/ 2326661 w 6004560"/>
                    <a:gd name="connsiteY95" fmla="*/ 1294251 h 2571965"/>
                    <a:gd name="connsiteX96" fmla="*/ 2088173 w 6004560"/>
                    <a:gd name="connsiteY96" fmla="*/ 1451443 h 2571965"/>
                    <a:gd name="connsiteX97" fmla="*/ 1990956 w 6004560"/>
                    <a:gd name="connsiteY97" fmla="*/ 1577867 h 2571965"/>
                    <a:gd name="connsiteX98" fmla="*/ 1748335 w 6004560"/>
                    <a:gd name="connsiteY98" fmla="*/ 1894346 h 2571965"/>
                    <a:gd name="connsiteX99" fmla="*/ 1589596 w 6004560"/>
                    <a:gd name="connsiteY99" fmla="*/ 2071070 h 2571965"/>
                    <a:gd name="connsiteX100" fmla="*/ 774348 w 6004560"/>
                    <a:gd name="connsiteY100" fmla="*/ 2322508 h 2571965"/>
                    <a:gd name="connsiteX101" fmla="*/ 352871 w 6004560"/>
                    <a:gd name="connsiteY101" fmla="*/ 1840820 h 2571965"/>
                    <a:gd name="connsiteX102" fmla="*/ 842241 w 6004560"/>
                    <a:gd name="connsiteY102" fmla="*/ 1454722 h 2571965"/>
                    <a:gd name="connsiteX103" fmla="*/ 800181 w 6004560"/>
                    <a:gd name="connsiteY103" fmla="*/ 1858023 h 2571965"/>
                    <a:gd name="connsiteX104" fmla="*/ 662548 w 6004560"/>
                    <a:gd name="connsiteY104" fmla="*/ 1677400 h 2571965"/>
                    <a:gd name="connsiteX105" fmla="*/ 782978 w 6004560"/>
                    <a:gd name="connsiteY105" fmla="*/ 2150460 h 2571965"/>
                    <a:gd name="connsiteX106" fmla="*/ 1030034 w 6004560"/>
                    <a:gd name="connsiteY106" fmla="*/ 2027640 h 2571965"/>
                    <a:gd name="connsiteX107" fmla="*/ 1144266 w 6004560"/>
                    <a:gd name="connsiteY107" fmla="*/ 1763409 h 2571965"/>
                    <a:gd name="connsiteX108" fmla="*/ 1187277 w 6004560"/>
                    <a:gd name="connsiteY108" fmla="*/ 1987038 h 2571965"/>
                    <a:gd name="connsiteX109" fmla="*/ 1152868 w 6004560"/>
                    <a:gd name="connsiteY109" fmla="*/ 2184864 h 2571965"/>
                    <a:gd name="connsiteX110" fmla="*/ 1415962 w 6004560"/>
                    <a:gd name="connsiteY110" fmla="*/ 1741181 h 2571965"/>
                    <a:gd name="connsiteX111" fmla="*/ 1393729 w 6004560"/>
                    <a:gd name="connsiteY111" fmla="*/ 1642996 h 2571965"/>
                    <a:gd name="connsiteX112" fmla="*/ 1798028 w 6004560"/>
                    <a:gd name="connsiteY112" fmla="*/ 1763409 h 2571965"/>
                    <a:gd name="connsiteX113" fmla="*/ 1771312 w 6004560"/>
                    <a:gd name="connsiteY113" fmla="*/ 1721315 h 2571965"/>
                    <a:gd name="connsiteX114" fmla="*/ 1740138 w 6004560"/>
                    <a:gd name="connsiteY114" fmla="*/ 1683676 h 2571965"/>
                    <a:gd name="connsiteX115" fmla="*/ 1594290 w 6004560"/>
                    <a:gd name="connsiteY115" fmla="*/ 1545669 h 2571965"/>
                    <a:gd name="connsiteX116" fmla="*/ 1514159 w 6004560"/>
                    <a:gd name="connsiteY116" fmla="*/ 1479574 h 2571965"/>
                    <a:gd name="connsiteX117" fmla="*/ 2002097 w 6004560"/>
                    <a:gd name="connsiteY117" fmla="*/ 1356776 h 2571965"/>
                    <a:gd name="connsiteX118" fmla="*/ 2142113 w 6004560"/>
                    <a:gd name="connsiteY118" fmla="*/ 1290350 h 2571965"/>
                    <a:gd name="connsiteX119" fmla="*/ 2011892 w 6004560"/>
                    <a:gd name="connsiteY119" fmla="*/ 1214129 h 2571965"/>
                    <a:gd name="connsiteX120" fmla="*/ 1505556 w 6004560"/>
                    <a:gd name="connsiteY120" fmla="*/ 1092523 h 2571965"/>
                    <a:gd name="connsiteX121" fmla="*/ 1737831 w 6004560"/>
                    <a:gd name="connsiteY121" fmla="*/ 886115 h 2571965"/>
                    <a:gd name="connsiteX122" fmla="*/ 1770115 w 6004560"/>
                    <a:gd name="connsiteY122" fmla="*/ 848956 h 2571965"/>
                    <a:gd name="connsiteX123" fmla="*/ 1775743 w 6004560"/>
                    <a:gd name="connsiteY123" fmla="*/ 807020 h 2571965"/>
                    <a:gd name="connsiteX124" fmla="*/ 1682242 w 6004560"/>
                    <a:gd name="connsiteY124" fmla="*/ 813328 h 2571965"/>
                    <a:gd name="connsiteX125" fmla="*/ 1393729 w 6004560"/>
                    <a:gd name="connsiteY125" fmla="*/ 920503 h 2571965"/>
                    <a:gd name="connsiteX126" fmla="*/ 1258934 w 6004560"/>
                    <a:gd name="connsiteY126" fmla="*/ 427399 h 2571965"/>
                    <a:gd name="connsiteX127" fmla="*/ 1152868 w 6004560"/>
                    <a:gd name="connsiteY127" fmla="*/ 378632 h 2571965"/>
                    <a:gd name="connsiteX128" fmla="*/ 1187277 w 6004560"/>
                    <a:gd name="connsiteY128" fmla="*/ 585060 h 2571965"/>
                    <a:gd name="connsiteX129" fmla="*/ 2348565 w 6004560"/>
                    <a:gd name="connsiteY129" fmla="*/ 1918230 h 2571965"/>
                    <a:gd name="connsiteX130" fmla="*/ 2403380 w 6004560"/>
                    <a:gd name="connsiteY130" fmla="*/ 1975235 h 2571965"/>
                    <a:gd name="connsiteX131" fmla="*/ 2478565 w 6004560"/>
                    <a:gd name="connsiteY131" fmla="*/ 2012385 h 2571965"/>
                    <a:gd name="connsiteX132" fmla="*/ 2538221 w 6004560"/>
                    <a:gd name="connsiteY132" fmla="*/ 1633985 h 2571965"/>
                    <a:gd name="connsiteX133" fmla="*/ 2354827 w 6004560"/>
                    <a:gd name="connsiteY133" fmla="*/ 1606200 h 2571965"/>
                    <a:gd name="connsiteX134" fmla="*/ 2212929 w 6004560"/>
                    <a:gd name="connsiteY134" fmla="*/ 1696600 h 2571965"/>
                    <a:gd name="connsiteX135" fmla="*/ 2167921 w 6004560"/>
                    <a:gd name="connsiteY135" fmla="*/ 2038646 h 2571965"/>
                    <a:gd name="connsiteX136" fmla="*/ 2004346 w 6004560"/>
                    <a:gd name="connsiteY136" fmla="*/ 2098721 h 2571965"/>
                    <a:gd name="connsiteX137" fmla="*/ 1823836 w 6004560"/>
                    <a:gd name="connsiteY137" fmla="*/ 2563313 h 2571965"/>
                    <a:gd name="connsiteX138" fmla="*/ 1917160 w 6004560"/>
                    <a:gd name="connsiteY138" fmla="*/ 2476004 h 2571965"/>
                    <a:gd name="connsiteX139" fmla="*/ 2020400 w 6004560"/>
                    <a:gd name="connsiteY139" fmla="*/ 2398609 h 2571965"/>
                    <a:gd name="connsiteX140" fmla="*/ 2630973 w 6004560"/>
                    <a:gd name="connsiteY140" fmla="*/ 2278015 h 2571965"/>
                    <a:gd name="connsiteX141" fmla="*/ 2756465 w 6004560"/>
                    <a:gd name="connsiteY141" fmla="*/ 2222867 h 2571965"/>
                    <a:gd name="connsiteX142" fmla="*/ 2864694 w 6004560"/>
                    <a:gd name="connsiteY142" fmla="*/ 2141858 h 2571965"/>
                    <a:gd name="connsiteX143" fmla="*/ 3002327 w 6004560"/>
                    <a:gd name="connsiteY143" fmla="*/ 2571915 h 2571965"/>
                    <a:gd name="connsiteX144" fmla="*/ 3139959 w 6004560"/>
                    <a:gd name="connsiteY144" fmla="*/ 2141858 h 2571965"/>
                    <a:gd name="connsiteX145" fmla="*/ 3368991 w 6004560"/>
                    <a:gd name="connsiteY145" fmla="*/ 2274102 h 2571965"/>
                    <a:gd name="connsiteX146" fmla="*/ 3986582 w 6004560"/>
                    <a:gd name="connsiteY146" fmla="*/ 2396280 h 2571965"/>
                    <a:gd name="connsiteX147" fmla="*/ 4189420 w 6004560"/>
                    <a:gd name="connsiteY147" fmla="*/ 2563313 h 2571965"/>
                    <a:gd name="connsiteX148" fmla="*/ 4127685 w 6004560"/>
                    <a:gd name="connsiteY148" fmla="*/ 2203587 h 2571965"/>
                    <a:gd name="connsiteX149" fmla="*/ 3836732 w 6004560"/>
                    <a:gd name="connsiteY149" fmla="*/ 2038646 h 2571965"/>
                    <a:gd name="connsiteX150" fmla="*/ 3870265 w 6004560"/>
                    <a:gd name="connsiteY150" fmla="*/ 1850348 h 2571965"/>
                    <a:gd name="connsiteX151" fmla="*/ 3842782 w 6004560"/>
                    <a:gd name="connsiteY151" fmla="*/ 1765962 h 2571965"/>
                    <a:gd name="connsiteX152" fmla="*/ 3735002 w 6004560"/>
                    <a:gd name="connsiteY152" fmla="*/ 1641499 h 2571965"/>
                    <a:gd name="connsiteX153" fmla="*/ 3363444 w 6004560"/>
                    <a:gd name="connsiteY153" fmla="*/ 1754645 h 2571965"/>
                    <a:gd name="connsiteX154" fmla="*/ 3606894 w 6004560"/>
                    <a:gd name="connsiteY154" fmla="*/ 1972256 h 2571965"/>
                    <a:gd name="connsiteX155" fmla="*/ 3664691 w 6004560"/>
                    <a:gd name="connsiteY155" fmla="*/ 1909630 h 2571965"/>
                    <a:gd name="connsiteX156" fmla="*/ 3292391 w 6004560"/>
                    <a:gd name="connsiteY156" fmla="*/ 2032453 h 2571965"/>
                    <a:gd name="connsiteX157" fmla="*/ 3166543 w 6004560"/>
                    <a:gd name="connsiteY157" fmla="*/ 1839454 h 2571965"/>
                    <a:gd name="connsiteX158" fmla="*/ 3302111 w 6004560"/>
                    <a:gd name="connsiteY158" fmla="*/ 1521288 h 2571965"/>
                    <a:gd name="connsiteX159" fmla="*/ 3397855 w 6004560"/>
                    <a:gd name="connsiteY159" fmla="*/ 1462200 h 2571965"/>
                    <a:gd name="connsiteX160" fmla="*/ 3663655 w 6004560"/>
                    <a:gd name="connsiteY160" fmla="*/ 1463407 h 2571965"/>
                    <a:gd name="connsiteX161" fmla="*/ 4114452 w 6004560"/>
                    <a:gd name="connsiteY161" fmla="*/ 1958785 h 2571965"/>
                    <a:gd name="connsiteX162" fmla="*/ 4419683 w 6004560"/>
                    <a:gd name="connsiteY162" fmla="*/ 2290074 h 2571965"/>
                    <a:gd name="connsiteX163" fmla="*/ 4608155 w 6004560"/>
                    <a:gd name="connsiteY163" fmla="*/ 2419864 h 2571965"/>
                    <a:gd name="connsiteX164" fmla="*/ 5150713 w 6004560"/>
                    <a:gd name="connsiteY164" fmla="*/ 2509563 h 2571965"/>
                    <a:gd name="connsiteX165" fmla="*/ 5617374 w 6004560"/>
                    <a:gd name="connsiteY165" fmla="*/ 2339684 h 2571965"/>
                    <a:gd name="connsiteX166" fmla="*/ 5915173 w 6004560"/>
                    <a:gd name="connsiteY166" fmla="*/ 2439623 h 2571965"/>
                    <a:gd name="connsiteX167" fmla="*/ 5967704 w 6004560"/>
                    <a:gd name="connsiteY167" fmla="*/ 2414737 h 2571965"/>
                    <a:gd name="connsiteX168" fmla="*/ 6004470 w 6004560"/>
                    <a:gd name="connsiteY168" fmla="*/ 2374089 h 2571965"/>
                    <a:gd name="connsiteX169" fmla="*/ 5873118 w 6004560"/>
                    <a:gd name="connsiteY169" fmla="*/ 1739933 h 2571965"/>
                    <a:gd name="connsiteX170" fmla="*/ 5692821 w 6004560"/>
                    <a:gd name="connsiteY170" fmla="*/ 1414011 h 2571965"/>
                    <a:gd name="connsiteX171" fmla="*/ 5688534 w 6004560"/>
                    <a:gd name="connsiteY171" fmla="*/ 1409756 h 2571965"/>
                    <a:gd name="connsiteX172" fmla="*/ 5479741 w 6004560"/>
                    <a:gd name="connsiteY172" fmla="*/ 1290350 h 2571965"/>
                    <a:gd name="connsiteX173" fmla="*/ 5671226 w 6004560"/>
                    <a:gd name="connsiteY173" fmla="*/ 1172172 h 2571965"/>
                    <a:gd name="connsiteX174" fmla="*/ 5729404 w 6004560"/>
                    <a:gd name="connsiteY174" fmla="*/ 1118528 h 2571965"/>
                    <a:gd name="connsiteX175" fmla="*/ 5873194 w 6004560"/>
                    <a:gd name="connsiteY175" fmla="*/ 832245 h 2571965"/>
                    <a:gd name="connsiteX176" fmla="*/ 5850851 w 6004560"/>
                    <a:gd name="connsiteY176" fmla="*/ 454801 h 2571965"/>
                    <a:gd name="connsiteX177" fmla="*/ 6004470 w 6004560"/>
                    <a:gd name="connsiteY177" fmla="*/ 180806 h 2571965"/>
                    <a:gd name="connsiteX178" fmla="*/ 5617374 w 6004560"/>
                    <a:gd name="connsiteY178" fmla="*/ 223811 h 2571965"/>
                    <a:gd name="connsiteX179" fmla="*/ 5576848 w 6004560"/>
                    <a:gd name="connsiteY179" fmla="*/ 214079 h 2571965"/>
                    <a:gd name="connsiteX180" fmla="*/ 5153649 w 6004560"/>
                    <a:gd name="connsiteY180" fmla="*/ 59600 h 2571965"/>
                    <a:gd name="connsiteX181" fmla="*/ 4264650 w 6004560"/>
                    <a:gd name="connsiteY181" fmla="*/ 419448 h 2571965"/>
                    <a:gd name="connsiteX182" fmla="*/ 3679290 w 6004560"/>
                    <a:gd name="connsiteY182" fmla="*/ 1098521 h 2571965"/>
                    <a:gd name="connsiteX183" fmla="*/ 3407611 w 6004560"/>
                    <a:gd name="connsiteY183" fmla="*/ 1108742 h 2571965"/>
                    <a:gd name="connsiteX184" fmla="*/ 3288604 w 6004560"/>
                    <a:gd name="connsiteY184" fmla="*/ 535858 h 2571965"/>
                    <a:gd name="connsiteX185" fmla="*/ 3627032 w 6004560"/>
                    <a:gd name="connsiteY185" fmla="*/ 528100 h 2571965"/>
                    <a:gd name="connsiteX186" fmla="*/ 3664691 w 6004560"/>
                    <a:gd name="connsiteY186" fmla="*/ 653868 h 2571965"/>
                    <a:gd name="connsiteX187" fmla="*/ 3387777 w 6004560"/>
                    <a:gd name="connsiteY187" fmla="*/ 626419 h 2571965"/>
                    <a:gd name="connsiteX188" fmla="*/ 3791705 w 6004560"/>
                    <a:gd name="connsiteY188" fmla="*/ 875480 h 2571965"/>
                    <a:gd name="connsiteX189" fmla="*/ 3869222 w 6004560"/>
                    <a:gd name="connsiteY189" fmla="*/ 720704 h 2571965"/>
                    <a:gd name="connsiteX190" fmla="*/ 3836732 w 6004560"/>
                    <a:gd name="connsiteY190" fmla="*/ 524850 h 2571965"/>
                    <a:gd name="connsiteX191" fmla="*/ 4005384 w 6004560"/>
                    <a:gd name="connsiteY191" fmla="*/ 469854 h 2571965"/>
                    <a:gd name="connsiteX192" fmla="*/ 4189420 w 6004560"/>
                    <a:gd name="connsiteY192" fmla="*/ 8785 h 2571965"/>
                    <a:gd name="connsiteX193" fmla="*/ 3715073 w 6004560"/>
                    <a:gd name="connsiteY193" fmla="*/ 265586 h 2571965"/>
                    <a:gd name="connsiteX194" fmla="*/ 3196416 w 6004560"/>
                    <a:gd name="connsiteY194" fmla="*/ 383474 h 2571965"/>
                    <a:gd name="connsiteX195" fmla="*/ 3139959 w 6004560"/>
                    <a:gd name="connsiteY195" fmla="*/ 421638 h 2571965"/>
                    <a:gd name="connsiteX196" fmla="*/ 2993724 w 6004560"/>
                    <a:gd name="connsiteY196" fmla="*/ 183 h 2571965"/>
                    <a:gd name="connsiteX197" fmla="*/ 2864694 w 6004560"/>
                    <a:gd name="connsiteY197" fmla="*/ 421638 h 2571965"/>
                    <a:gd name="connsiteX198" fmla="*/ 2759891 w 6004560"/>
                    <a:gd name="connsiteY198" fmla="*/ 345803 h 2571965"/>
                    <a:gd name="connsiteX199" fmla="*/ 2634394 w 6004560"/>
                    <a:gd name="connsiteY199" fmla="*/ 290662 h 2571965"/>
                    <a:gd name="connsiteX200" fmla="*/ 1925066 w 6004560"/>
                    <a:gd name="connsiteY200" fmla="*/ 96791 h 2571965"/>
                    <a:gd name="connsiteX201" fmla="*/ 1823836 w 6004560"/>
                    <a:gd name="connsiteY201" fmla="*/ 8785 h 2571965"/>
                    <a:gd name="connsiteX202" fmla="*/ 2176521 w 6004560"/>
                    <a:gd name="connsiteY202" fmla="*/ 524850 h 2571965"/>
                    <a:gd name="connsiteX203" fmla="*/ 2540813 w 6004560"/>
                    <a:gd name="connsiteY203" fmla="*/ 932103 h 2571965"/>
                    <a:gd name="connsiteX204" fmla="*/ 2397786 w 6004560"/>
                    <a:gd name="connsiteY204" fmla="*/ 599871 h 2571965"/>
                    <a:gd name="connsiteX205" fmla="*/ 2339962 w 6004560"/>
                    <a:gd name="connsiteY205" fmla="*/ 662467 h 2571965"/>
                    <a:gd name="connsiteX206" fmla="*/ 2463825 w 6004560"/>
                    <a:gd name="connsiteY206" fmla="*/ 476673 h 2571965"/>
                    <a:gd name="connsiteX207" fmla="*/ 2788647 w 6004560"/>
                    <a:gd name="connsiteY207" fmla="*/ 964881 h 2571965"/>
                    <a:gd name="connsiteX208" fmla="*/ 2243163 w 6004560"/>
                    <a:gd name="connsiteY208" fmla="*/ 1043093 h 2571965"/>
                    <a:gd name="connsiteX209" fmla="*/ 1673969 w 6004560"/>
                    <a:gd name="connsiteY209" fmla="*/ 347855 h 2571965"/>
                    <a:gd name="connsiteX210" fmla="*/ 1394287 w 6004560"/>
                    <a:gd name="connsiteY210" fmla="*/ 145843 h 2571965"/>
                    <a:gd name="connsiteX211" fmla="*/ 859636 w 6004560"/>
                    <a:gd name="connsiteY211" fmla="*/ 59631 h 2571965"/>
                    <a:gd name="connsiteX212" fmla="*/ 395882 w 6004560"/>
                    <a:gd name="connsiteY212" fmla="*/ 232413 h 2571965"/>
                    <a:gd name="connsiteX213" fmla="*/ 183 w 6004560"/>
                    <a:gd name="connsiteY213" fmla="*/ 189407 h 2571965"/>
                    <a:gd name="connsiteX214" fmla="*/ 155316 w 6004560"/>
                    <a:gd name="connsiteY214" fmla="*/ 456337 h 2571965"/>
                    <a:gd name="connsiteX215" fmla="*/ 138716 w 6004560"/>
                    <a:gd name="connsiteY215" fmla="*/ 842195 h 2571965"/>
                    <a:gd name="connsiteX216" fmla="*/ 461743 w 6004560"/>
                    <a:gd name="connsiteY216" fmla="*/ 1250299 h 2571965"/>
                    <a:gd name="connsiteX217" fmla="*/ 533515 w 6004560"/>
                    <a:gd name="connsiteY217" fmla="*/ 1290350 h 2571965"/>
                    <a:gd name="connsiteX218" fmla="*/ 280309 w 6004560"/>
                    <a:gd name="connsiteY218" fmla="*/ 1450027 h 2571965"/>
                    <a:gd name="connsiteX219" fmla="*/ 155316 w 6004560"/>
                    <a:gd name="connsiteY219" fmla="*/ 2107159 h 2571965"/>
                    <a:gd name="connsiteX220" fmla="*/ 127967 w 6004560"/>
                    <a:gd name="connsiteY220" fmla="*/ 2286831 h 2571965"/>
                    <a:gd name="connsiteX221" fmla="*/ 183 w 6004560"/>
                    <a:gd name="connsiteY221" fmla="*/ 2374089 h 2571965"/>
                    <a:gd name="connsiteX222" fmla="*/ 214691 w 6004560"/>
                    <a:gd name="connsiteY222" fmla="*/ 2460166 h 2571965"/>
                    <a:gd name="connsiteX223" fmla="*/ 395882 w 6004560"/>
                    <a:gd name="connsiteY223" fmla="*/ 2339684 h 2571965"/>
                    <a:gd name="connsiteX224" fmla="*/ 855118 w 6004560"/>
                    <a:gd name="connsiteY224" fmla="*/ 2508382 h 2571965"/>
                    <a:gd name="connsiteX225" fmla="*/ 1150481 w 6004560"/>
                    <a:gd name="connsiteY225" fmla="*/ 2500719 h 2571965"/>
                    <a:gd name="connsiteX226" fmla="*/ 1390966 w 6004560"/>
                    <a:gd name="connsiteY226" fmla="*/ 2422934 h 2571965"/>
                    <a:gd name="connsiteX227" fmla="*/ 2021590 w 6004560"/>
                    <a:gd name="connsiteY227" fmla="*/ 1789120 h 2571965"/>
                    <a:gd name="connsiteX228" fmla="*/ 2329779 w 6004560"/>
                    <a:gd name="connsiteY228" fmla="*/ 1469390 h 2571965"/>
                    <a:gd name="connsiteX229" fmla="*/ 2846667 w 6004560"/>
                    <a:gd name="connsiteY229" fmla="*/ 1822570 h 2571965"/>
                    <a:gd name="connsiteX230" fmla="*/ 2348565 w 6004560"/>
                    <a:gd name="connsiteY230" fmla="*/ 1918230 h 257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</a:cxnLst>
                  <a:rect l="l" t="t" r="r" b="b"/>
                  <a:pathLst>
                    <a:path w="6004560" h="2571965">
                      <a:moveTo>
                        <a:pt x="2348565" y="1918230"/>
                      </a:moveTo>
                      <a:lnTo>
                        <a:pt x="2348565" y="1918230"/>
                      </a:lnTo>
                      <a:close/>
                      <a:moveTo>
                        <a:pt x="4886193" y="1023715"/>
                      </a:moveTo>
                      <a:cubicBezTo>
                        <a:pt x="4895039" y="1061684"/>
                        <a:pt x="4957065" y="1148785"/>
                        <a:pt x="4982851" y="1176499"/>
                      </a:cubicBezTo>
                      <a:cubicBezTo>
                        <a:pt x="5054194" y="1253173"/>
                        <a:pt x="5104781" y="1271696"/>
                        <a:pt x="5118451" y="1290350"/>
                      </a:cubicBezTo>
                      <a:cubicBezTo>
                        <a:pt x="5065489" y="1302686"/>
                        <a:pt x="5009805" y="1355840"/>
                        <a:pt x="4980740" y="1393487"/>
                      </a:cubicBezTo>
                      <a:lnTo>
                        <a:pt x="4886193" y="1539781"/>
                      </a:lnTo>
                      <a:cubicBezTo>
                        <a:pt x="4848100" y="1529611"/>
                        <a:pt x="4791925" y="1461381"/>
                        <a:pt x="4763734" y="1429995"/>
                      </a:cubicBezTo>
                      <a:cubicBezTo>
                        <a:pt x="4678683" y="1335299"/>
                        <a:pt x="4762742" y="1370622"/>
                        <a:pt x="4619430" y="1333453"/>
                      </a:cubicBezTo>
                      <a:cubicBezTo>
                        <a:pt x="4597591" y="1327787"/>
                        <a:pt x="4581461" y="1323215"/>
                        <a:pt x="4560428" y="1315038"/>
                      </a:cubicBezTo>
                      <a:cubicBezTo>
                        <a:pt x="4537307" y="1306051"/>
                        <a:pt x="4526273" y="1296679"/>
                        <a:pt x="4499097" y="1290350"/>
                      </a:cubicBezTo>
                      <a:cubicBezTo>
                        <a:pt x="4528699" y="1249953"/>
                        <a:pt x="4619593" y="1231135"/>
                        <a:pt x="4671716" y="1222119"/>
                      </a:cubicBezTo>
                      <a:cubicBezTo>
                        <a:pt x="4759413" y="1206944"/>
                        <a:pt x="4746453" y="1097648"/>
                        <a:pt x="4886193" y="1023715"/>
                      </a:cubicBezTo>
                      <a:close/>
                      <a:moveTo>
                        <a:pt x="2537811" y="1281748"/>
                      </a:moveTo>
                      <a:cubicBezTo>
                        <a:pt x="2735132" y="1235782"/>
                        <a:pt x="2883530" y="1128554"/>
                        <a:pt x="2959430" y="937818"/>
                      </a:cubicBezTo>
                      <a:cubicBezTo>
                        <a:pt x="2980420" y="885067"/>
                        <a:pt x="3002327" y="795615"/>
                        <a:pt x="3002327" y="722676"/>
                      </a:cubicBezTo>
                      <a:lnTo>
                        <a:pt x="3010929" y="722676"/>
                      </a:lnTo>
                      <a:cubicBezTo>
                        <a:pt x="3010929" y="1015886"/>
                        <a:pt x="3196387" y="1218747"/>
                        <a:pt x="3466842" y="1281748"/>
                      </a:cubicBezTo>
                      <a:lnTo>
                        <a:pt x="3422919" y="1298037"/>
                      </a:lnTo>
                      <a:cubicBezTo>
                        <a:pt x="3250756" y="1351434"/>
                        <a:pt x="3123752" y="1453696"/>
                        <a:pt x="3051299" y="1623155"/>
                      </a:cubicBezTo>
                      <a:cubicBezTo>
                        <a:pt x="3026693" y="1680711"/>
                        <a:pt x="3010929" y="1761286"/>
                        <a:pt x="3010929" y="1840820"/>
                      </a:cubicBezTo>
                      <a:lnTo>
                        <a:pt x="3002327" y="1840820"/>
                      </a:lnTo>
                      <a:cubicBezTo>
                        <a:pt x="3002327" y="1629477"/>
                        <a:pt x="2893186" y="1452053"/>
                        <a:pt x="2721220" y="1356396"/>
                      </a:cubicBezTo>
                      <a:cubicBezTo>
                        <a:pt x="2689931" y="1338990"/>
                        <a:pt x="2667188" y="1328323"/>
                        <a:pt x="2633794" y="1314794"/>
                      </a:cubicBezTo>
                      <a:cubicBezTo>
                        <a:pt x="2618147" y="1308455"/>
                        <a:pt x="2609710" y="1304001"/>
                        <a:pt x="2590427" y="1297947"/>
                      </a:cubicBezTo>
                      <a:lnTo>
                        <a:pt x="2537811" y="1281748"/>
                      </a:lnTo>
                      <a:close/>
                      <a:moveTo>
                        <a:pt x="894805" y="1273146"/>
                      </a:moveTo>
                      <a:cubicBezTo>
                        <a:pt x="995616" y="1249662"/>
                        <a:pt x="1081109" y="1110548"/>
                        <a:pt x="1127063" y="1023715"/>
                      </a:cubicBezTo>
                      <a:cubicBezTo>
                        <a:pt x="1178898" y="1058422"/>
                        <a:pt x="1206421" y="1089754"/>
                        <a:pt x="1245523" y="1137499"/>
                      </a:cubicBezTo>
                      <a:cubicBezTo>
                        <a:pt x="1366455" y="1285166"/>
                        <a:pt x="1271845" y="1182590"/>
                        <a:pt x="1443009" y="1249675"/>
                      </a:cubicBezTo>
                      <a:cubicBezTo>
                        <a:pt x="1466654" y="1258942"/>
                        <a:pt x="1482533" y="1267785"/>
                        <a:pt x="1505556" y="1273146"/>
                      </a:cubicBezTo>
                      <a:cubicBezTo>
                        <a:pt x="1497229" y="1304332"/>
                        <a:pt x="1473964" y="1310678"/>
                        <a:pt x="1407566" y="1329989"/>
                      </a:cubicBezTo>
                      <a:cubicBezTo>
                        <a:pt x="1322325" y="1354782"/>
                        <a:pt x="1322320" y="1330788"/>
                        <a:pt x="1287495" y="1373353"/>
                      </a:cubicBezTo>
                      <a:cubicBezTo>
                        <a:pt x="1244915" y="1425397"/>
                        <a:pt x="1197655" y="1502434"/>
                        <a:pt x="1127063" y="1539781"/>
                      </a:cubicBezTo>
                      <a:cubicBezTo>
                        <a:pt x="1083984" y="1475459"/>
                        <a:pt x="999632" y="1318337"/>
                        <a:pt x="894805" y="1290350"/>
                      </a:cubicBezTo>
                      <a:lnTo>
                        <a:pt x="894805" y="1273146"/>
                      </a:lnTo>
                      <a:close/>
                      <a:moveTo>
                        <a:pt x="4585119" y="688272"/>
                      </a:moveTo>
                      <a:cubicBezTo>
                        <a:pt x="4585119" y="761469"/>
                        <a:pt x="4590337" y="859674"/>
                        <a:pt x="4619527" y="920503"/>
                      </a:cubicBezTo>
                      <a:cubicBezTo>
                        <a:pt x="4586343" y="912771"/>
                        <a:pt x="4561352" y="895602"/>
                        <a:pt x="4530742" y="880259"/>
                      </a:cubicBezTo>
                      <a:cubicBezTo>
                        <a:pt x="4500116" y="864911"/>
                        <a:pt x="4472350" y="853637"/>
                        <a:pt x="4440044" y="841929"/>
                      </a:cubicBezTo>
                      <a:cubicBezTo>
                        <a:pt x="4409352" y="830809"/>
                        <a:pt x="4377923" y="822554"/>
                        <a:pt x="4338163" y="814783"/>
                      </a:cubicBezTo>
                      <a:cubicBezTo>
                        <a:pt x="4302550" y="807820"/>
                        <a:pt x="4254062" y="809132"/>
                        <a:pt x="4215226" y="800086"/>
                      </a:cubicBezTo>
                      <a:cubicBezTo>
                        <a:pt x="4222061" y="882185"/>
                        <a:pt x="4473647" y="1054523"/>
                        <a:pt x="4499097" y="1092523"/>
                      </a:cubicBezTo>
                      <a:cubicBezTo>
                        <a:pt x="4182612" y="1092523"/>
                        <a:pt x="3927897" y="1259927"/>
                        <a:pt x="3871141" y="1273146"/>
                      </a:cubicBezTo>
                      <a:cubicBezTo>
                        <a:pt x="3879546" y="1304617"/>
                        <a:pt x="3896334" y="1303642"/>
                        <a:pt x="3928418" y="1319090"/>
                      </a:cubicBezTo>
                      <a:cubicBezTo>
                        <a:pt x="4073304" y="1388849"/>
                        <a:pt x="4148096" y="1418777"/>
                        <a:pt x="4311962" y="1451658"/>
                      </a:cubicBezTo>
                      <a:cubicBezTo>
                        <a:pt x="4362795" y="1461856"/>
                        <a:pt x="4447276" y="1478418"/>
                        <a:pt x="4499097" y="1479574"/>
                      </a:cubicBezTo>
                      <a:cubicBezTo>
                        <a:pt x="4433589" y="1536506"/>
                        <a:pt x="4235472" y="1676523"/>
                        <a:pt x="4215226" y="1763409"/>
                      </a:cubicBezTo>
                      <a:cubicBezTo>
                        <a:pt x="4387891" y="1763409"/>
                        <a:pt x="4505927" y="1703098"/>
                        <a:pt x="4619527" y="1642996"/>
                      </a:cubicBezTo>
                      <a:cubicBezTo>
                        <a:pt x="4589398" y="1772306"/>
                        <a:pt x="4585119" y="1722825"/>
                        <a:pt x="4585119" y="1875224"/>
                      </a:cubicBezTo>
                      <a:cubicBezTo>
                        <a:pt x="4585119" y="2028296"/>
                        <a:pt x="4726105" y="2155587"/>
                        <a:pt x="4851785" y="2184864"/>
                      </a:cubicBezTo>
                      <a:cubicBezTo>
                        <a:pt x="4851414" y="2168214"/>
                        <a:pt x="4769669" y="1821268"/>
                        <a:pt x="4860387" y="1754810"/>
                      </a:cubicBezTo>
                      <a:cubicBezTo>
                        <a:pt x="4863736" y="1795034"/>
                        <a:pt x="4890826" y="1863213"/>
                        <a:pt x="4904544" y="1899880"/>
                      </a:cubicBezTo>
                      <a:cubicBezTo>
                        <a:pt x="5029976" y="2235153"/>
                        <a:pt x="5421173" y="2204708"/>
                        <a:pt x="5476327" y="1957596"/>
                      </a:cubicBezTo>
                      <a:cubicBezTo>
                        <a:pt x="5501689" y="1843962"/>
                        <a:pt x="5452109" y="1686553"/>
                        <a:pt x="5342106" y="1677400"/>
                      </a:cubicBezTo>
                      <a:cubicBezTo>
                        <a:pt x="5342106" y="1742671"/>
                        <a:pt x="5342874" y="1771640"/>
                        <a:pt x="5310262" y="1808980"/>
                      </a:cubicBezTo>
                      <a:cubicBezTo>
                        <a:pt x="5171832" y="1967465"/>
                        <a:pt x="4897846" y="1675942"/>
                        <a:pt x="5163707" y="1456015"/>
                      </a:cubicBezTo>
                      <a:cubicBezTo>
                        <a:pt x="5350335" y="1301628"/>
                        <a:pt x="5651783" y="1581058"/>
                        <a:pt x="5651783" y="1815017"/>
                      </a:cubicBezTo>
                      <a:cubicBezTo>
                        <a:pt x="5651783" y="1931154"/>
                        <a:pt x="5637208" y="2020228"/>
                        <a:pt x="5558572" y="2117467"/>
                      </a:cubicBezTo>
                      <a:cubicBezTo>
                        <a:pt x="5465937" y="2232017"/>
                        <a:pt x="5363729" y="2296801"/>
                        <a:pt x="5211056" y="2329067"/>
                      </a:cubicBezTo>
                      <a:cubicBezTo>
                        <a:pt x="4414560" y="2497404"/>
                        <a:pt x="4126809" y="1550708"/>
                        <a:pt x="3804119" y="1348764"/>
                      </a:cubicBezTo>
                      <a:cubicBezTo>
                        <a:pt x="3739448" y="1308292"/>
                        <a:pt x="3728355" y="1312058"/>
                        <a:pt x="3671641" y="1292000"/>
                      </a:cubicBezTo>
                      <a:lnTo>
                        <a:pt x="3653316" y="1284518"/>
                      </a:lnTo>
                      <a:cubicBezTo>
                        <a:pt x="3652023" y="1283967"/>
                        <a:pt x="3649302" y="1282901"/>
                        <a:pt x="3647486" y="1281748"/>
                      </a:cubicBezTo>
                      <a:cubicBezTo>
                        <a:pt x="3876149" y="1228483"/>
                        <a:pt x="3974382" y="1049330"/>
                        <a:pt x="4114452" y="862744"/>
                      </a:cubicBezTo>
                      <a:lnTo>
                        <a:pt x="4415150" y="501122"/>
                      </a:lnTo>
                      <a:cubicBezTo>
                        <a:pt x="4439263" y="476739"/>
                        <a:pt x="4451492" y="470656"/>
                        <a:pt x="4475301" y="449449"/>
                      </a:cubicBezTo>
                      <a:cubicBezTo>
                        <a:pt x="4498758" y="428559"/>
                        <a:pt x="4510787" y="418024"/>
                        <a:pt x="4535475" y="397803"/>
                      </a:cubicBezTo>
                      <a:cubicBezTo>
                        <a:pt x="4701060" y="262190"/>
                        <a:pt x="4919355" y="169098"/>
                        <a:pt x="5214889" y="239198"/>
                      </a:cubicBezTo>
                      <a:cubicBezTo>
                        <a:pt x="5341496" y="269231"/>
                        <a:pt x="5424860" y="310764"/>
                        <a:pt x="5503433" y="389347"/>
                      </a:cubicBezTo>
                      <a:cubicBezTo>
                        <a:pt x="5885779" y="771748"/>
                        <a:pt x="5443638" y="1269240"/>
                        <a:pt x="5192717" y="1130083"/>
                      </a:cubicBezTo>
                      <a:cubicBezTo>
                        <a:pt x="5169545" y="1117231"/>
                        <a:pt x="5141462" y="1093813"/>
                        <a:pt x="5126792" y="1075581"/>
                      </a:cubicBezTo>
                      <a:cubicBezTo>
                        <a:pt x="4932679" y="834308"/>
                        <a:pt x="5164103" y="714075"/>
                        <a:pt x="5195870" y="714075"/>
                      </a:cubicBezTo>
                      <a:cubicBezTo>
                        <a:pt x="5309789" y="714075"/>
                        <a:pt x="5342106" y="768757"/>
                        <a:pt x="5342106" y="886098"/>
                      </a:cubicBezTo>
                      <a:cubicBezTo>
                        <a:pt x="5451895" y="883653"/>
                        <a:pt x="5495257" y="727465"/>
                        <a:pt x="5478966" y="620827"/>
                      </a:cubicBezTo>
                      <a:cubicBezTo>
                        <a:pt x="5465021" y="529556"/>
                        <a:pt x="5357704" y="421638"/>
                        <a:pt x="5256084" y="421638"/>
                      </a:cubicBezTo>
                      <a:cubicBezTo>
                        <a:pt x="5134817" y="421638"/>
                        <a:pt x="5046686" y="448659"/>
                        <a:pt x="4966985" y="554027"/>
                      </a:cubicBezTo>
                      <a:cubicBezTo>
                        <a:pt x="4934205" y="597362"/>
                        <a:pt x="4865732" y="744449"/>
                        <a:pt x="4860387" y="808688"/>
                      </a:cubicBezTo>
                      <a:cubicBezTo>
                        <a:pt x="4766487" y="739897"/>
                        <a:pt x="4851785" y="419602"/>
                        <a:pt x="4851785" y="378632"/>
                      </a:cubicBezTo>
                      <a:cubicBezTo>
                        <a:pt x="4818810" y="396079"/>
                        <a:pt x="4792792" y="402481"/>
                        <a:pt x="4758645" y="423120"/>
                      </a:cubicBezTo>
                      <a:cubicBezTo>
                        <a:pt x="4670465" y="476412"/>
                        <a:pt x="4585119" y="567449"/>
                        <a:pt x="4585119" y="688272"/>
                      </a:cubicBezTo>
                      <a:close/>
                      <a:moveTo>
                        <a:pt x="1187277" y="585060"/>
                      </a:moveTo>
                      <a:cubicBezTo>
                        <a:pt x="1187277" y="771092"/>
                        <a:pt x="1193431" y="671522"/>
                        <a:pt x="1161471" y="808688"/>
                      </a:cubicBezTo>
                      <a:cubicBezTo>
                        <a:pt x="1134344" y="788815"/>
                        <a:pt x="1139033" y="746489"/>
                        <a:pt x="1109731" y="679797"/>
                      </a:cubicBezTo>
                      <a:cubicBezTo>
                        <a:pt x="1037176" y="514649"/>
                        <a:pt x="954563" y="421638"/>
                        <a:pt x="748569" y="421638"/>
                      </a:cubicBezTo>
                      <a:cubicBezTo>
                        <a:pt x="607398" y="421638"/>
                        <a:pt x="454603" y="623698"/>
                        <a:pt x="559386" y="808622"/>
                      </a:cubicBezTo>
                      <a:cubicBezTo>
                        <a:pt x="579715" y="844497"/>
                        <a:pt x="610639" y="881778"/>
                        <a:pt x="662548" y="886098"/>
                      </a:cubicBezTo>
                      <a:cubicBezTo>
                        <a:pt x="662548" y="704112"/>
                        <a:pt x="821056" y="660590"/>
                        <a:pt x="908655" y="777636"/>
                      </a:cubicBezTo>
                      <a:cubicBezTo>
                        <a:pt x="923873" y="797973"/>
                        <a:pt x="963622" y="867435"/>
                        <a:pt x="963622" y="894698"/>
                      </a:cubicBezTo>
                      <a:cubicBezTo>
                        <a:pt x="963622" y="1042786"/>
                        <a:pt x="744010" y="1326834"/>
                        <a:pt x="462696" y="1008513"/>
                      </a:cubicBezTo>
                      <a:cubicBezTo>
                        <a:pt x="214438" y="727599"/>
                        <a:pt x="393809" y="215210"/>
                        <a:pt x="1015235" y="215210"/>
                      </a:cubicBezTo>
                      <a:cubicBezTo>
                        <a:pt x="1361476" y="215210"/>
                        <a:pt x="1654072" y="541949"/>
                        <a:pt x="1818915" y="762000"/>
                      </a:cubicBezTo>
                      <a:lnTo>
                        <a:pt x="2015562" y="1021233"/>
                      </a:lnTo>
                      <a:cubicBezTo>
                        <a:pt x="2114590" y="1153947"/>
                        <a:pt x="2178603" y="1238150"/>
                        <a:pt x="2365770" y="1281748"/>
                      </a:cubicBezTo>
                      <a:cubicBezTo>
                        <a:pt x="2363919" y="1282921"/>
                        <a:pt x="2360718" y="1281755"/>
                        <a:pt x="2359708" y="1284286"/>
                      </a:cubicBezTo>
                      <a:cubicBezTo>
                        <a:pt x="2355012" y="1296064"/>
                        <a:pt x="2367609" y="1282796"/>
                        <a:pt x="2326661" y="1294251"/>
                      </a:cubicBezTo>
                      <a:cubicBezTo>
                        <a:pt x="2222136" y="1323489"/>
                        <a:pt x="2162295" y="1374696"/>
                        <a:pt x="2088173" y="1451443"/>
                      </a:cubicBezTo>
                      <a:cubicBezTo>
                        <a:pt x="2054562" y="1486247"/>
                        <a:pt x="2021753" y="1536784"/>
                        <a:pt x="1990956" y="1577867"/>
                      </a:cubicBezTo>
                      <a:lnTo>
                        <a:pt x="1748335" y="1894346"/>
                      </a:lnTo>
                      <a:cubicBezTo>
                        <a:pt x="1680653" y="1971761"/>
                        <a:pt x="1667249" y="1994245"/>
                        <a:pt x="1589596" y="2071070"/>
                      </a:cubicBezTo>
                      <a:cubicBezTo>
                        <a:pt x="1364787" y="2293475"/>
                        <a:pt x="1098104" y="2403312"/>
                        <a:pt x="774348" y="2322508"/>
                      </a:cubicBezTo>
                      <a:cubicBezTo>
                        <a:pt x="543290" y="2264839"/>
                        <a:pt x="352871" y="2078017"/>
                        <a:pt x="352871" y="1840820"/>
                      </a:cubicBezTo>
                      <a:cubicBezTo>
                        <a:pt x="352871" y="1595121"/>
                        <a:pt x="638839" y="1301436"/>
                        <a:pt x="842241" y="1454722"/>
                      </a:cubicBezTo>
                      <a:cubicBezTo>
                        <a:pt x="1078948" y="1633112"/>
                        <a:pt x="903157" y="1858023"/>
                        <a:pt x="800181" y="1858023"/>
                      </a:cubicBezTo>
                      <a:cubicBezTo>
                        <a:pt x="702093" y="1858023"/>
                        <a:pt x="662548" y="1776653"/>
                        <a:pt x="662548" y="1677400"/>
                      </a:cubicBezTo>
                      <a:cubicBezTo>
                        <a:pt x="445635" y="1727928"/>
                        <a:pt x="487524" y="2150460"/>
                        <a:pt x="782978" y="2150460"/>
                      </a:cubicBezTo>
                      <a:cubicBezTo>
                        <a:pt x="884727" y="2150460"/>
                        <a:pt x="981485" y="2085399"/>
                        <a:pt x="1030034" y="2027640"/>
                      </a:cubicBezTo>
                      <a:cubicBezTo>
                        <a:pt x="1069419" y="1980780"/>
                        <a:pt x="1142532" y="1841231"/>
                        <a:pt x="1144266" y="1763409"/>
                      </a:cubicBezTo>
                      <a:cubicBezTo>
                        <a:pt x="1202990" y="1779089"/>
                        <a:pt x="1187277" y="1920161"/>
                        <a:pt x="1187277" y="1987038"/>
                      </a:cubicBezTo>
                      <a:cubicBezTo>
                        <a:pt x="1187277" y="2065543"/>
                        <a:pt x="1167616" y="2121571"/>
                        <a:pt x="1152868" y="2184864"/>
                      </a:cubicBezTo>
                      <a:cubicBezTo>
                        <a:pt x="1354536" y="2137887"/>
                        <a:pt x="1456169" y="1967819"/>
                        <a:pt x="1415962" y="1741181"/>
                      </a:cubicBezTo>
                      <a:cubicBezTo>
                        <a:pt x="1408995" y="1701910"/>
                        <a:pt x="1396394" y="1675025"/>
                        <a:pt x="1393729" y="1642996"/>
                      </a:cubicBezTo>
                      <a:cubicBezTo>
                        <a:pt x="1528606" y="1714355"/>
                        <a:pt x="1626647" y="1763409"/>
                        <a:pt x="1798028" y="1763409"/>
                      </a:cubicBezTo>
                      <a:cubicBezTo>
                        <a:pt x="1789910" y="1733009"/>
                        <a:pt x="1789834" y="1744395"/>
                        <a:pt x="1771312" y="1721315"/>
                      </a:cubicBezTo>
                      <a:cubicBezTo>
                        <a:pt x="1759971" y="1707187"/>
                        <a:pt x="1753432" y="1697468"/>
                        <a:pt x="1740138" y="1683676"/>
                      </a:cubicBezTo>
                      <a:lnTo>
                        <a:pt x="1594290" y="1545669"/>
                      </a:lnTo>
                      <a:cubicBezTo>
                        <a:pt x="1572195" y="1527844"/>
                        <a:pt x="1526878" y="1496931"/>
                        <a:pt x="1514159" y="1479574"/>
                      </a:cubicBezTo>
                      <a:cubicBezTo>
                        <a:pt x="1695751" y="1464465"/>
                        <a:pt x="1844952" y="1423939"/>
                        <a:pt x="2002097" y="1356776"/>
                      </a:cubicBezTo>
                      <a:lnTo>
                        <a:pt x="2142113" y="1290350"/>
                      </a:lnTo>
                      <a:cubicBezTo>
                        <a:pt x="2120221" y="1257659"/>
                        <a:pt x="2050282" y="1229819"/>
                        <a:pt x="2011892" y="1214129"/>
                      </a:cubicBezTo>
                      <a:cubicBezTo>
                        <a:pt x="1850890" y="1148322"/>
                        <a:pt x="1695651" y="1092523"/>
                        <a:pt x="1505556" y="1092523"/>
                      </a:cubicBezTo>
                      <a:cubicBezTo>
                        <a:pt x="1519060" y="1074094"/>
                        <a:pt x="1677683" y="964164"/>
                        <a:pt x="1737831" y="886115"/>
                      </a:cubicBezTo>
                      <a:cubicBezTo>
                        <a:pt x="1750906" y="869151"/>
                        <a:pt x="1755480" y="865825"/>
                        <a:pt x="1770115" y="848956"/>
                      </a:cubicBezTo>
                      <a:cubicBezTo>
                        <a:pt x="1785892" y="830768"/>
                        <a:pt x="1808739" y="807501"/>
                        <a:pt x="1775743" y="807020"/>
                      </a:cubicBezTo>
                      <a:lnTo>
                        <a:pt x="1682242" y="813328"/>
                      </a:lnTo>
                      <a:cubicBezTo>
                        <a:pt x="1518677" y="842873"/>
                        <a:pt x="1427210" y="911562"/>
                        <a:pt x="1393729" y="920503"/>
                      </a:cubicBezTo>
                      <a:cubicBezTo>
                        <a:pt x="1398184" y="866971"/>
                        <a:pt x="1521898" y="571825"/>
                        <a:pt x="1258934" y="427399"/>
                      </a:cubicBezTo>
                      <a:cubicBezTo>
                        <a:pt x="1220775" y="406443"/>
                        <a:pt x="1189742" y="396323"/>
                        <a:pt x="1152868" y="378632"/>
                      </a:cubicBezTo>
                      <a:cubicBezTo>
                        <a:pt x="1156709" y="424773"/>
                        <a:pt x="1187277" y="485765"/>
                        <a:pt x="1187277" y="585060"/>
                      </a:cubicBezTo>
                      <a:close/>
                      <a:moveTo>
                        <a:pt x="2348565" y="1918230"/>
                      </a:moveTo>
                      <a:cubicBezTo>
                        <a:pt x="2380159" y="1939385"/>
                        <a:pt x="2370693" y="1950025"/>
                        <a:pt x="2403380" y="1975235"/>
                      </a:cubicBezTo>
                      <a:cubicBezTo>
                        <a:pt x="2421310" y="1989064"/>
                        <a:pt x="2454950" y="2010268"/>
                        <a:pt x="2478565" y="2012385"/>
                      </a:cubicBezTo>
                      <a:cubicBezTo>
                        <a:pt x="2650780" y="2027813"/>
                        <a:pt x="2751181" y="1743090"/>
                        <a:pt x="2538221" y="1633985"/>
                      </a:cubicBezTo>
                      <a:cubicBezTo>
                        <a:pt x="2492930" y="1610779"/>
                        <a:pt x="2416789" y="1590410"/>
                        <a:pt x="2354827" y="1606200"/>
                      </a:cubicBezTo>
                      <a:cubicBezTo>
                        <a:pt x="2290075" y="1622699"/>
                        <a:pt x="2251970" y="1654887"/>
                        <a:pt x="2212929" y="1696600"/>
                      </a:cubicBezTo>
                      <a:cubicBezTo>
                        <a:pt x="2081826" y="1836682"/>
                        <a:pt x="2161479" y="1961258"/>
                        <a:pt x="2167921" y="2038646"/>
                      </a:cubicBezTo>
                      <a:cubicBezTo>
                        <a:pt x="2127775" y="2057907"/>
                        <a:pt x="2073328" y="2063127"/>
                        <a:pt x="2004346" y="2098721"/>
                      </a:cubicBezTo>
                      <a:cubicBezTo>
                        <a:pt x="1856832" y="2174832"/>
                        <a:pt x="1747165" y="2403546"/>
                        <a:pt x="1823836" y="2563313"/>
                      </a:cubicBezTo>
                      <a:cubicBezTo>
                        <a:pt x="1859999" y="2539100"/>
                        <a:pt x="1882545" y="2503877"/>
                        <a:pt x="1917160" y="2476004"/>
                      </a:cubicBezTo>
                      <a:cubicBezTo>
                        <a:pt x="1951961" y="2447981"/>
                        <a:pt x="1983512" y="2424399"/>
                        <a:pt x="2020400" y="2398609"/>
                      </a:cubicBezTo>
                      <a:cubicBezTo>
                        <a:pt x="2232480" y="2250347"/>
                        <a:pt x="2412597" y="2337531"/>
                        <a:pt x="2630973" y="2278015"/>
                      </a:cubicBezTo>
                      <a:cubicBezTo>
                        <a:pt x="2671109" y="2267078"/>
                        <a:pt x="2721686" y="2246017"/>
                        <a:pt x="2756465" y="2222867"/>
                      </a:cubicBezTo>
                      <a:lnTo>
                        <a:pt x="2864694" y="2141858"/>
                      </a:lnTo>
                      <a:cubicBezTo>
                        <a:pt x="2868139" y="2296542"/>
                        <a:pt x="2919789" y="2448671"/>
                        <a:pt x="3002327" y="2571915"/>
                      </a:cubicBezTo>
                      <a:cubicBezTo>
                        <a:pt x="3091570" y="2506537"/>
                        <a:pt x="3139959" y="2256752"/>
                        <a:pt x="3139959" y="2141858"/>
                      </a:cubicBezTo>
                      <a:cubicBezTo>
                        <a:pt x="3216542" y="2193134"/>
                        <a:pt x="3275174" y="2246380"/>
                        <a:pt x="3368991" y="2274102"/>
                      </a:cubicBezTo>
                      <a:cubicBezTo>
                        <a:pt x="3601759" y="2342881"/>
                        <a:pt x="3764112" y="2244839"/>
                        <a:pt x="3986582" y="2396280"/>
                      </a:cubicBezTo>
                      <a:cubicBezTo>
                        <a:pt x="4063457" y="2448610"/>
                        <a:pt x="4153885" y="2539520"/>
                        <a:pt x="4189420" y="2563313"/>
                      </a:cubicBezTo>
                      <a:cubicBezTo>
                        <a:pt x="4199042" y="2447715"/>
                        <a:pt x="4244774" y="2377297"/>
                        <a:pt x="4127685" y="2203587"/>
                      </a:cubicBezTo>
                      <a:cubicBezTo>
                        <a:pt x="4061358" y="2105187"/>
                        <a:pt x="3950845" y="2065228"/>
                        <a:pt x="3836732" y="2038646"/>
                      </a:cubicBezTo>
                      <a:cubicBezTo>
                        <a:pt x="3858127" y="1994067"/>
                        <a:pt x="3878215" y="1922770"/>
                        <a:pt x="3870265" y="1850348"/>
                      </a:cubicBezTo>
                      <a:cubicBezTo>
                        <a:pt x="3866583" y="1816789"/>
                        <a:pt x="3856757" y="1793940"/>
                        <a:pt x="3842782" y="1765962"/>
                      </a:cubicBezTo>
                      <a:cubicBezTo>
                        <a:pt x="3815850" y="1712036"/>
                        <a:pt x="3783448" y="1675269"/>
                        <a:pt x="3735002" y="1641499"/>
                      </a:cubicBezTo>
                      <a:cubicBezTo>
                        <a:pt x="3609096" y="1553736"/>
                        <a:pt x="3417961" y="1619146"/>
                        <a:pt x="3363444" y="1754645"/>
                      </a:cubicBezTo>
                      <a:cubicBezTo>
                        <a:pt x="3302043" y="1907256"/>
                        <a:pt x="3477161" y="2099479"/>
                        <a:pt x="3606894" y="1972256"/>
                      </a:cubicBezTo>
                      <a:cubicBezTo>
                        <a:pt x="3629242" y="1950340"/>
                        <a:pt x="3645601" y="1931588"/>
                        <a:pt x="3664691" y="1909630"/>
                      </a:cubicBezTo>
                      <a:cubicBezTo>
                        <a:pt x="3664691" y="2130297"/>
                        <a:pt x="3408108" y="2145838"/>
                        <a:pt x="3292391" y="2032453"/>
                      </a:cubicBezTo>
                      <a:cubicBezTo>
                        <a:pt x="3239761" y="1980882"/>
                        <a:pt x="3179654" y="1924981"/>
                        <a:pt x="3166543" y="1839454"/>
                      </a:cubicBezTo>
                      <a:cubicBezTo>
                        <a:pt x="3145746" y="1703802"/>
                        <a:pt x="3206921" y="1595852"/>
                        <a:pt x="3302111" y="1521288"/>
                      </a:cubicBezTo>
                      <a:cubicBezTo>
                        <a:pt x="3329009" y="1500220"/>
                        <a:pt x="3366297" y="1476497"/>
                        <a:pt x="3397855" y="1462200"/>
                      </a:cubicBezTo>
                      <a:cubicBezTo>
                        <a:pt x="3475352" y="1427091"/>
                        <a:pt x="3584643" y="1433086"/>
                        <a:pt x="3663655" y="1463407"/>
                      </a:cubicBezTo>
                      <a:cubicBezTo>
                        <a:pt x="3815572" y="1521702"/>
                        <a:pt x="4012251" y="1822646"/>
                        <a:pt x="4114452" y="1958785"/>
                      </a:cubicBezTo>
                      <a:cubicBezTo>
                        <a:pt x="4227827" y="2109812"/>
                        <a:pt x="4275074" y="2171279"/>
                        <a:pt x="4419683" y="2290074"/>
                      </a:cubicBezTo>
                      <a:cubicBezTo>
                        <a:pt x="4478027" y="2338002"/>
                        <a:pt x="4539760" y="2381588"/>
                        <a:pt x="4608155" y="2419864"/>
                      </a:cubicBezTo>
                      <a:cubicBezTo>
                        <a:pt x="4729699" y="2487883"/>
                        <a:pt x="4945329" y="2536291"/>
                        <a:pt x="5150713" y="2509563"/>
                      </a:cubicBezTo>
                      <a:cubicBezTo>
                        <a:pt x="5367799" y="2481310"/>
                        <a:pt x="5512891" y="2364024"/>
                        <a:pt x="5617374" y="2339684"/>
                      </a:cubicBezTo>
                      <a:cubicBezTo>
                        <a:pt x="5625984" y="2443124"/>
                        <a:pt x="5808474" y="2481527"/>
                        <a:pt x="5915173" y="2439623"/>
                      </a:cubicBezTo>
                      <a:cubicBezTo>
                        <a:pt x="5933276" y="2432513"/>
                        <a:pt x="5950286" y="2423868"/>
                        <a:pt x="5967704" y="2414737"/>
                      </a:cubicBezTo>
                      <a:cubicBezTo>
                        <a:pt x="5995268" y="2400284"/>
                        <a:pt x="5996470" y="2404046"/>
                        <a:pt x="6004470" y="2374089"/>
                      </a:cubicBezTo>
                      <a:cubicBezTo>
                        <a:pt x="5739414" y="2312346"/>
                        <a:pt x="5907512" y="1948569"/>
                        <a:pt x="5873118" y="1739933"/>
                      </a:cubicBezTo>
                      <a:cubicBezTo>
                        <a:pt x="5850846" y="1604820"/>
                        <a:pt x="5780871" y="1499671"/>
                        <a:pt x="5692821" y="1414011"/>
                      </a:cubicBezTo>
                      <a:cubicBezTo>
                        <a:pt x="5691575" y="1412802"/>
                        <a:pt x="5689792" y="1410980"/>
                        <a:pt x="5688534" y="1409756"/>
                      </a:cubicBezTo>
                      <a:cubicBezTo>
                        <a:pt x="5632329" y="1355174"/>
                        <a:pt x="5559157" y="1308850"/>
                        <a:pt x="5479741" y="1290350"/>
                      </a:cubicBezTo>
                      <a:cubicBezTo>
                        <a:pt x="5491965" y="1273666"/>
                        <a:pt x="5627845" y="1211072"/>
                        <a:pt x="5671226" y="1172172"/>
                      </a:cubicBezTo>
                      <a:cubicBezTo>
                        <a:pt x="5697254" y="1148832"/>
                        <a:pt x="5708143" y="1146199"/>
                        <a:pt x="5729404" y="1118528"/>
                      </a:cubicBezTo>
                      <a:cubicBezTo>
                        <a:pt x="5792449" y="1036476"/>
                        <a:pt x="5857047" y="941490"/>
                        <a:pt x="5873194" y="832245"/>
                      </a:cubicBezTo>
                      <a:cubicBezTo>
                        <a:pt x="5891853" y="706026"/>
                        <a:pt x="5864133" y="575543"/>
                        <a:pt x="5850851" y="454801"/>
                      </a:cubicBezTo>
                      <a:cubicBezTo>
                        <a:pt x="5825972" y="228602"/>
                        <a:pt x="5961184" y="239881"/>
                        <a:pt x="6004470" y="180806"/>
                      </a:cubicBezTo>
                      <a:cubicBezTo>
                        <a:pt x="5931279" y="80921"/>
                        <a:pt x="5650256" y="82693"/>
                        <a:pt x="5617374" y="223811"/>
                      </a:cubicBezTo>
                      <a:lnTo>
                        <a:pt x="5576848" y="214079"/>
                      </a:lnTo>
                      <a:cubicBezTo>
                        <a:pt x="5435447" y="151858"/>
                        <a:pt x="5317358" y="77798"/>
                        <a:pt x="5153649" y="59600"/>
                      </a:cubicBezTo>
                      <a:cubicBezTo>
                        <a:pt x="4754086" y="15187"/>
                        <a:pt x="4518456" y="168639"/>
                        <a:pt x="4264650" y="419448"/>
                      </a:cubicBezTo>
                      <a:cubicBezTo>
                        <a:pt x="4108265" y="573988"/>
                        <a:pt x="3872050" y="1007143"/>
                        <a:pt x="3679290" y="1098521"/>
                      </a:cubicBezTo>
                      <a:cubicBezTo>
                        <a:pt x="3606143" y="1133194"/>
                        <a:pt x="3489336" y="1138623"/>
                        <a:pt x="3407611" y="1108742"/>
                      </a:cubicBezTo>
                      <a:cubicBezTo>
                        <a:pt x="3155207" y="1016459"/>
                        <a:pt x="3071936" y="718668"/>
                        <a:pt x="3288604" y="535858"/>
                      </a:cubicBezTo>
                      <a:cubicBezTo>
                        <a:pt x="3361947" y="473976"/>
                        <a:pt x="3554166" y="421823"/>
                        <a:pt x="3627032" y="528100"/>
                      </a:cubicBezTo>
                      <a:cubicBezTo>
                        <a:pt x="3648329" y="559164"/>
                        <a:pt x="3664691" y="604828"/>
                        <a:pt x="3664691" y="653868"/>
                      </a:cubicBezTo>
                      <a:cubicBezTo>
                        <a:pt x="3645401" y="640953"/>
                        <a:pt x="3526544" y="452107"/>
                        <a:pt x="3387777" y="626419"/>
                      </a:cubicBezTo>
                      <a:cubicBezTo>
                        <a:pt x="3221188" y="835681"/>
                        <a:pt x="3579111" y="1105928"/>
                        <a:pt x="3791705" y="875480"/>
                      </a:cubicBezTo>
                      <a:cubicBezTo>
                        <a:pt x="3830273" y="833674"/>
                        <a:pt x="3859656" y="785270"/>
                        <a:pt x="3869222" y="720704"/>
                      </a:cubicBezTo>
                      <a:cubicBezTo>
                        <a:pt x="3880738" y="642965"/>
                        <a:pt x="3851158" y="586756"/>
                        <a:pt x="3836732" y="524850"/>
                      </a:cubicBezTo>
                      <a:cubicBezTo>
                        <a:pt x="3886339" y="523746"/>
                        <a:pt x="3970788" y="490744"/>
                        <a:pt x="4005384" y="469854"/>
                      </a:cubicBezTo>
                      <a:cubicBezTo>
                        <a:pt x="4167565" y="371915"/>
                        <a:pt x="4237235" y="213998"/>
                        <a:pt x="4189420" y="8785"/>
                      </a:cubicBezTo>
                      <a:cubicBezTo>
                        <a:pt x="4113169" y="29143"/>
                        <a:pt x="4028344" y="231891"/>
                        <a:pt x="3715073" y="265586"/>
                      </a:cubicBezTo>
                      <a:cubicBezTo>
                        <a:pt x="3491165" y="289670"/>
                        <a:pt x="3384465" y="238423"/>
                        <a:pt x="3196416" y="383474"/>
                      </a:cubicBezTo>
                      <a:cubicBezTo>
                        <a:pt x="3171881" y="402401"/>
                        <a:pt x="3166655" y="414511"/>
                        <a:pt x="3139959" y="421638"/>
                      </a:cubicBezTo>
                      <a:cubicBezTo>
                        <a:pt x="3139959" y="324125"/>
                        <a:pt x="3081482" y="23613"/>
                        <a:pt x="2993724" y="183"/>
                      </a:cubicBezTo>
                      <a:cubicBezTo>
                        <a:pt x="2976789" y="63596"/>
                        <a:pt x="2870399" y="165521"/>
                        <a:pt x="2864694" y="421638"/>
                      </a:cubicBezTo>
                      <a:cubicBezTo>
                        <a:pt x="2826633" y="396154"/>
                        <a:pt x="2800000" y="371673"/>
                        <a:pt x="2759891" y="345803"/>
                      </a:cubicBezTo>
                      <a:cubicBezTo>
                        <a:pt x="2724641" y="323067"/>
                        <a:pt x="2680316" y="303187"/>
                        <a:pt x="2634394" y="290662"/>
                      </a:cubicBezTo>
                      <a:cubicBezTo>
                        <a:pt x="2345899" y="211992"/>
                        <a:pt x="2260300" y="372183"/>
                        <a:pt x="1925066" y="96791"/>
                      </a:cubicBezTo>
                      <a:lnTo>
                        <a:pt x="1823836" y="8785"/>
                      </a:lnTo>
                      <a:cubicBezTo>
                        <a:pt x="1723720" y="217407"/>
                        <a:pt x="1930664" y="519374"/>
                        <a:pt x="2176521" y="524850"/>
                      </a:cubicBezTo>
                      <a:cubicBezTo>
                        <a:pt x="2045864" y="771748"/>
                        <a:pt x="2288953" y="1067216"/>
                        <a:pt x="2540813" y="932103"/>
                      </a:cubicBezTo>
                      <a:cubicBezTo>
                        <a:pt x="2803146" y="791375"/>
                        <a:pt x="2574273" y="428559"/>
                        <a:pt x="2397786" y="599871"/>
                      </a:cubicBezTo>
                      <a:cubicBezTo>
                        <a:pt x="2377752" y="619318"/>
                        <a:pt x="2356080" y="650662"/>
                        <a:pt x="2339962" y="662467"/>
                      </a:cubicBezTo>
                      <a:cubicBezTo>
                        <a:pt x="2359521" y="578525"/>
                        <a:pt x="2366163" y="501466"/>
                        <a:pt x="2463825" y="476673"/>
                      </a:cubicBezTo>
                      <a:cubicBezTo>
                        <a:pt x="2736270" y="407509"/>
                        <a:pt x="2956238" y="739114"/>
                        <a:pt x="2788647" y="964881"/>
                      </a:cubicBezTo>
                      <a:cubicBezTo>
                        <a:pt x="2659448" y="1138926"/>
                        <a:pt x="2410117" y="1191896"/>
                        <a:pt x="2243163" y="1043093"/>
                      </a:cubicBezTo>
                      <a:cubicBezTo>
                        <a:pt x="2066590" y="885715"/>
                        <a:pt x="1837023" y="473950"/>
                        <a:pt x="1673969" y="347855"/>
                      </a:cubicBezTo>
                      <a:cubicBezTo>
                        <a:pt x="1582161" y="276860"/>
                        <a:pt x="1497907" y="203227"/>
                        <a:pt x="1394287" y="145843"/>
                      </a:cubicBezTo>
                      <a:cubicBezTo>
                        <a:pt x="1259078" y="70966"/>
                        <a:pt x="1066947" y="36216"/>
                        <a:pt x="859636" y="59631"/>
                      </a:cubicBezTo>
                      <a:cubicBezTo>
                        <a:pt x="700501" y="77605"/>
                        <a:pt x="514234" y="169795"/>
                        <a:pt x="395882" y="232413"/>
                      </a:cubicBezTo>
                      <a:cubicBezTo>
                        <a:pt x="358394" y="71522"/>
                        <a:pt x="72706" y="81118"/>
                        <a:pt x="183" y="189407"/>
                      </a:cubicBezTo>
                      <a:cubicBezTo>
                        <a:pt x="140671" y="256809"/>
                        <a:pt x="155580" y="287597"/>
                        <a:pt x="155316" y="456337"/>
                      </a:cubicBezTo>
                      <a:cubicBezTo>
                        <a:pt x="155114" y="586627"/>
                        <a:pt x="113795" y="709996"/>
                        <a:pt x="138716" y="842195"/>
                      </a:cubicBezTo>
                      <a:cubicBezTo>
                        <a:pt x="174487" y="1031966"/>
                        <a:pt x="299448" y="1170177"/>
                        <a:pt x="461743" y="1250299"/>
                      </a:cubicBezTo>
                      <a:cubicBezTo>
                        <a:pt x="487414" y="1262972"/>
                        <a:pt x="518506" y="1269867"/>
                        <a:pt x="533515" y="1290350"/>
                      </a:cubicBezTo>
                      <a:cubicBezTo>
                        <a:pt x="462777" y="1296235"/>
                        <a:pt x="317841" y="1401471"/>
                        <a:pt x="280309" y="1450027"/>
                      </a:cubicBezTo>
                      <a:cubicBezTo>
                        <a:pt x="46101" y="1753011"/>
                        <a:pt x="154902" y="1839235"/>
                        <a:pt x="155316" y="2107159"/>
                      </a:cubicBezTo>
                      <a:cubicBezTo>
                        <a:pt x="155448" y="2192320"/>
                        <a:pt x="163612" y="2231905"/>
                        <a:pt x="127967" y="2286831"/>
                      </a:cubicBezTo>
                      <a:cubicBezTo>
                        <a:pt x="104120" y="2323578"/>
                        <a:pt x="53355" y="2369666"/>
                        <a:pt x="183" y="2374089"/>
                      </a:cubicBezTo>
                      <a:cubicBezTo>
                        <a:pt x="15750" y="2432384"/>
                        <a:pt x="161581" y="2464199"/>
                        <a:pt x="214691" y="2460166"/>
                      </a:cubicBezTo>
                      <a:cubicBezTo>
                        <a:pt x="292694" y="2454239"/>
                        <a:pt x="380349" y="2406347"/>
                        <a:pt x="395882" y="2339684"/>
                      </a:cubicBezTo>
                      <a:cubicBezTo>
                        <a:pt x="490950" y="2361830"/>
                        <a:pt x="621724" y="2473344"/>
                        <a:pt x="855118" y="2508382"/>
                      </a:cubicBezTo>
                      <a:cubicBezTo>
                        <a:pt x="950686" y="2522728"/>
                        <a:pt x="1065774" y="2513578"/>
                        <a:pt x="1150481" y="2500719"/>
                      </a:cubicBezTo>
                      <a:cubicBezTo>
                        <a:pt x="1246742" y="2486105"/>
                        <a:pt x="1312191" y="2462341"/>
                        <a:pt x="1390966" y="2422934"/>
                      </a:cubicBezTo>
                      <a:cubicBezTo>
                        <a:pt x="1681860" y="2277405"/>
                        <a:pt x="1833767" y="2034542"/>
                        <a:pt x="2021590" y="1789120"/>
                      </a:cubicBezTo>
                      <a:cubicBezTo>
                        <a:pt x="2093608" y="1695013"/>
                        <a:pt x="2219993" y="1514008"/>
                        <a:pt x="2329779" y="1469390"/>
                      </a:cubicBezTo>
                      <a:cubicBezTo>
                        <a:pt x="2578916" y="1368143"/>
                        <a:pt x="2877559" y="1552710"/>
                        <a:pt x="2846667" y="1822570"/>
                      </a:cubicBezTo>
                      <a:cubicBezTo>
                        <a:pt x="2814609" y="2102634"/>
                        <a:pt x="2348565" y="2235433"/>
                        <a:pt x="2348565" y="191823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5" name="Рисунок 13">
                  <a:extLst>
                    <a:ext uri="{FF2B5EF4-FFF2-40B4-BE49-F238E27FC236}">
                      <a16:creationId xmlns="" xmlns:a16="http://schemas.microsoft.com/office/drawing/2014/main" id="{E4A45169-86AA-4845-96FA-1829CB4FC616}"/>
                    </a:ext>
                  </a:extLst>
                </p:cNvPr>
                <p:cNvSpPr/>
                <p:nvPr/>
              </p:nvSpPr>
              <p:spPr>
                <a:xfrm>
                  <a:off x="8498982" y="1812862"/>
                  <a:ext cx="1180367" cy="505593"/>
                </a:xfrm>
                <a:custGeom>
                  <a:avLst/>
                  <a:gdLst>
                    <a:gd name="connsiteX0" fmla="*/ 2348565 w 6004560"/>
                    <a:gd name="connsiteY0" fmla="*/ 1918230 h 2571965"/>
                    <a:gd name="connsiteX1" fmla="*/ 2348565 w 6004560"/>
                    <a:gd name="connsiteY1" fmla="*/ 1918230 h 2571965"/>
                    <a:gd name="connsiteX2" fmla="*/ 4886193 w 6004560"/>
                    <a:gd name="connsiteY2" fmla="*/ 1023715 h 2571965"/>
                    <a:gd name="connsiteX3" fmla="*/ 4982851 w 6004560"/>
                    <a:gd name="connsiteY3" fmla="*/ 1176499 h 2571965"/>
                    <a:gd name="connsiteX4" fmla="*/ 5118451 w 6004560"/>
                    <a:gd name="connsiteY4" fmla="*/ 1290350 h 2571965"/>
                    <a:gd name="connsiteX5" fmla="*/ 4980740 w 6004560"/>
                    <a:gd name="connsiteY5" fmla="*/ 1393487 h 2571965"/>
                    <a:gd name="connsiteX6" fmla="*/ 4886193 w 6004560"/>
                    <a:gd name="connsiteY6" fmla="*/ 1539781 h 2571965"/>
                    <a:gd name="connsiteX7" fmla="*/ 4763734 w 6004560"/>
                    <a:gd name="connsiteY7" fmla="*/ 1429995 h 2571965"/>
                    <a:gd name="connsiteX8" fmla="*/ 4619430 w 6004560"/>
                    <a:gd name="connsiteY8" fmla="*/ 1333453 h 2571965"/>
                    <a:gd name="connsiteX9" fmla="*/ 4560428 w 6004560"/>
                    <a:gd name="connsiteY9" fmla="*/ 1315038 h 2571965"/>
                    <a:gd name="connsiteX10" fmla="*/ 4499097 w 6004560"/>
                    <a:gd name="connsiteY10" fmla="*/ 1290350 h 2571965"/>
                    <a:gd name="connsiteX11" fmla="*/ 4671716 w 6004560"/>
                    <a:gd name="connsiteY11" fmla="*/ 1222119 h 2571965"/>
                    <a:gd name="connsiteX12" fmla="*/ 4886193 w 6004560"/>
                    <a:gd name="connsiteY12" fmla="*/ 1023715 h 2571965"/>
                    <a:gd name="connsiteX13" fmla="*/ 2537811 w 6004560"/>
                    <a:gd name="connsiteY13" fmla="*/ 1281748 h 2571965"/>
                    <a:gd name="connsiteX14" fmla="*/ 2959430 w 6004560"/>
                    <a:gd name="connsiteY14" fmla="*/ 937818 h 2571965"/>
                    <a:gd name="connsiteX15" fmla="*/ 3002327 w 6004560"/>
                    <a:gd name="connsiteY15" fmla="*/ 722676 h 2571965"/>
                    <a:gd name="connsiteX16" fmla="*/ 3010929 w 6004560"/>
                    <a:gd name="connsiteY16" fmla="*/ 722676 h 2571965"/>
                    <a:gd name="connsiteX17" fmla="*/ 3466842 w 6004560"/>
                    <a:gd name="connsiteY17" fmla="*/ 1281748 h 2571965"/>
                    <a:gd name="connsiteX18" fmla="*/ 3422919 w 6004560"/>
                    <a:gd name="connsiteY18" fmla="*/ 1298037 h 2571965"/>
                    <a:gd name="connsiteX19" fmla="*/ 3051299 w 6004560"/>
                    <a:gd name="connsiteY19" fmla="*/ 1623155 h 2571965"/>
                    <a:gd name="connsiteX20" fmla="*/ 3010929 w 6004560"/>
                    <a:gd name="connsiteY20" fmla="*/ 1840820 h 2571965"/>
                    <a:gd name="connsiteX21" fmla="*/ 3002327 w 6004560"/>
                    <a:gd name="connsiteY21" fmla="*/ 1840820 h 2571965"/>
                    <a:gd name="connsiteX22" fmla="*/ 2721220 w 6004560"/>
                    <a:gd name="connsiteY22" fmla="*/ 1356396 h 2571965"/>
                    <a:gd name="connsiteX23" fmla="*/ 2633794 w 6004560"/>
                    <a:gd name="connsiteY23" fmla="*/ 1314794 h 2571965"/>
                    <a:gd name="connsiteX24" fmla="*/ 2590427 w 6004560"/>
                    <a:gd name="connsiteY24" fmla="*/ 1297947 h 2571965"/>
                    <a:gd name="connsiteX25" fmla="*/ 2537811 w 6004560"/>
                    <a:gd name="connsiteY25" fmla="*/ 1281748 h 2571965"/>
                    <a:gd name="connsiteX26" fmla="*/ 894805 w 6004560"/>
                    <a:gd name="connsiteY26" fmla="*/ 1273146 h 2571965"/>
                    <a:gd name="connsiteX27" fmla="*/ 1127063 w 6004560"/>
                    <a:gd name="connsiteY27" fmla="*/ 1023715 h 2571965"/>
                    <a:gd name="connsiteX28" fmla="*/ 1245523 w 6004560"/>
                    <a:gd name="connsiteY28" fmla="*/ 1137499 h 2571965"/>
                    <a:gd name="connsiteX29" fmla="*/ 1443009 w 6004560"/>
                    <a:gd name="connsiteY29" fmla="*/ 1249675 h 2571965"/>
                    <a:gd name="connsiteX30" fmla="*/ 1505556 w 6004560"/>
                    <a:gd name="connsiteY30" fmla="*/ 1273146 h 2571965"/>
                    <a:gd name="connsiteX31" fmla="*/ 1407566 w 6004560"/>
                    <a:gd name="connsiteY31" fmla="*/ 1329989 h 2571965"/>
                    <a:gd name="connsiteX32" fmla="*/ 1287495 w 6004560"/>
                    <a:gd name="connsiteY32" fmla="*/ 1373353 h 2571965"/>
                    <a:gd name="connsiteX33" fmla="*/ 1127063 w 6004560"/>
                    <a:gd name="connsiteY33" fmla="*/ 1539781 h 2571965"/>
                    <a:gd name="connsiteX34" fmla="*/ 894805 w 6004560"/>
                    <a:gd name="connsiteY34" fmla="*/ 1290350 h 2571965"/>
                    <a:gd name="connsiteX35" fmla="*/ 894805 w 6004560"/>
                    <a:gd name="connsiteY35" fmla="*/ 1273146 h 2571965"/>
                    <a:gd name="connsiteX36" fmla="*/ 4585119 w 6004560"/>
                    <a:gd name="connsiteY36" fmla="*/ 688272 h 2571965"/>
                    <a:gd name="connsiteX37" fmla="*/ 4619527 w 6004560"/>
                    <a:gd name="connsiteY37" fmla="*/ 920503 h 2571965"/>
                    <a:gd name="connsiteX38" fmla="*/ 4530742 w 6004560"/>
                    <a:gd name="connsiteY38" fmla="*/ 880259 h 2571965"/>
                    <a:gd name="connsiteX39" fmla="*/ 4440044 w 6004560"/>
                    <a:gd name="connsiteY39" fmla="*/ 841929 h 2571965"/>
                    <a:gd name="connsiteX40" fmla="*/ 4338163 w 6004560"/>
                    <a:gd name="connsiteY40" fmla="*/ 814783 h 2571965"/>
                    <a:gd name="connsiteX41" fmla="*/ 4215226 w 6004560"/>
                    <a:gd name="connsiteY41" fmla="*/ 800086 h 2571965"/>
                    <a:gd name="connsiteX42" fmla="*/ 4499097 w 6004560"/>
                    <a:gd name="connsiteY42" fmla="*/ 1092523 h 2571965"/>
                    <a:gd name="connsiteX43" fmla="*/ 3871141 w 6004560"/>
                    <a:gd name="connsiteY43" fmla="*/ 1273146 h 2571965"/>
                    <a:gd name="connsiteX44" fmla="*/ 3928418 w 6004560"/>
                    <a:gd name="connsiteY44" fmla="*/ 1319090 h 2571965"/>
                    <a:gd name="connsiteX45" fmla="*/ 4311962 w 6004560"/>
                    <a:gd name="connsiteY45" fmla="*/ 1451658 h 2571965"/>
                    <a:gd name="connsiteX46" fmla="*/ 4499097 w 6004560"/>
                    <a:gd name="connsiteY46" fmla="*/ 1479574 h 2571965"/>
                    <a:gd name="connsiteX47" fmla="*/ 4215226 w 6004560"/>
                    <a:gd name="connsiteY47" fmla="*/ 1763409 h 2571965"/>
                    <a:gd name="connsiteX48" fmla="*/ 4619527 w 6004560"/>
                    <a:gd name="connsiteY48" fmla="*/ 1642996 h 2571965"/>
                    <a:gd name="connsiteX49" fmla="*/ 4585119 w 6004560"/>
                    <a:gd name="connsiteY49" fmla="*/ 1875224 h 2571965"/>
                    <a:gd name="connsiteX50" fmla="*/ 4851785 w 6004560"/>
                    <a:gd name="connsiteY50" fmla="*/ 2184864 h 2571965"/>
                    <a:gd name="connsiteX51" fmla="*/ 4860387 w 6004560"/>
                    <a:gd name="connsiteY51" fmla="*/ 1754810 h 2571965"/>
                    <a:gd name="connsiteX52" fmla="*/ 4904544 w 6004560"/>
                    <a:gd name="connsiteY52" fmla="*/ 1899880 h 2571965"/>
                    <a:gd name="connsiteX53" fmla="*/ 5476327 w 6004560"/>
                    <a:gd name="connsiteY53" fmla="*/ 1957596 h 2571965"/>
                    <a:gd name="connsiteX54" fmla="*/ 5342106 w 6004560"/>
                    <a:gd name="connsiteY54" fmla="*/ 1677400 h 2571965"/>
                    <a:gd name="connsiteX55" fmla="*/ 5310262 w 6004560"/>
                    <a:gd name="connsiteY55" fmla="*/ 1808980 h 2571965"/>
                    <a:gd name="connsiteX56" fmla="*/ 5163707 w 6004560"/>
                    <a:gd name="connsiteY56" fmla="*/ 1456015 h 2571965"/>
                    <a:gd name="connsiteX57" fmla="*/ 5651783 w 6004560"/>
                    <a:gd name="connsiteY57" fmla="*/ 1815017 h 2571965"/>
                    <a:gd name="connsiteX58" fmla="*/ 5558572 w 6004560"/>
                    <a:gd name="connsiteY58" fmla="*/ 2117467 h 2571965"/>
                    <a:gd name="connsiteX59" fmla="*/ 5211056 w 6004560"/>
                    <a:gd name="connsiteY59" fmla="*/ 2329067 h 2571965"/>
                    <a:gd name="connsiteX60" fmla="*/ 3804119 w 6004560"/>
                    <a:gd name="connsiteY60" fmla="*/ 1348764 h 2571965"/>
                    <a:gd name="connsiteX61" fmla="*/ 3671641 w 6004560"/>
                    <a:gd name="connsiteY61" fmla="*/ 1292000 h 2571965"/>
                    <a:gd name="connsiteX62" fmla="*/ 3653316 w 6004560"/>
                    <a:gd name="connsiteY62" fmla="*/ 1284518 h 2571965"/>
                    <a:gd name="connsiteX63" fmla="*/ 3647486 w 6004560"/>
                    <a:gd name="connsiteY63" fmla="*/ 1281748 h 2571965"/>
                    <a:gd name="connsiteX64" fmla="*/ 4114452 w 6004560"/>
                    <a:gd name="connsiteY64" fmla="*/ 862744 h 2571965"/>
                    <a:gd name="connsiteX65" fmla="*/ 4415150 w 6004560"/>
                    <a:gd name="connsiteY65" fmla="*/ 501122 h 2571965"/>
                    <a:gd name="connsiteX66" fmla="*/ 4475301 w 6004560"/>
                    <a:gd name="connsiteY66" fmla="*/ 449449 h 2571965"/>
                    <a:gd name="connsiteX67" fmla="*/ 4535475 w 6004560"/>
                    <a:gd name="connsiteY67" fmla="*/ 397803 h 2571965"/>
                    <a:gd name="connsiteX68" fmla="*/ 5214889 w 6004560"/>
                    <a:gd name="connsiteY68" fmla="*/ 239198 h 2571965"/>
                    <a:gd name="connsiteX69" fmla="*/ 5503433 w 6004560"/>
                    <a:gd name="connsiteY69" fmla="*/ 389347 h 2571965"/>
                    <a:gd name="connsiteX70" fmla="*/ 5192717 w 6004560"/>
                    <a:gd name="connsiteY70" fmla="*/ 1130083 h 2571965"/>
                    <a:gd name="connsiteX71" fmla="*/ 5126792 w 6004560"/>
                    <a:gd name="connsiteY71" fmla="*/ 1075581 h 2571965"/>
                    <a:gd name="connsiteX72" fmla="*/ 5195870 w 6004560"/>
                    <a:gd name="connsiteY72" fmla="*/ 714075 h 2571965"/>
                    <a:gd name="connsiteX73" fmla="*/ 5342106 w 6004560"/>
                    <a:gd name="connsiteY73" fmla="*/ 886098 h 2571965"/>
                    <a:gd name="connsiteX74" fmla="*/ 5478966 w 6004560"/>
                    <a:gd name="connsiteY74" fmla="*/ 620827 h 2571965"/>
                    <a:gd name="connsiteX75" fmla="*/ 5256084 w 6004560"/>
                    <a:gd name="connsiteY75" fmla="*/ 421638 h 2571965"/>
                    <a:gd name="connsiteX76" fmla="*/ 4966985 w 6004560"/>
                    <a:gd name="connsiteY76" fmla="*/ 554027 h 2571965"/>
                    <a:gd name="connsiteX77" fmla="*/ 4860387 w 6004560"/>
                    <a:gd name="connsiteY77" fmla="*/ 808688 h 2571965"/>
                    <a:gd name="connsiteX78" fmla="*/ 4851785 w 6004560"/>
                    <a:gd name="connsiteY78" fmla="*/ 378632 h 2571965"/>
                    <a:gd name="connsiteX79" fmla="*/ 4758645 w 6004560"/>
                    <a:gd name="connsiteY79" fmla="*/ 423120 h 2571965"/>
                    <a:gd name="connsiteX80" fmla="*/ 4585119 w 6004560"/>
                    <a:gd name="connsiteY80" fmla="*/ 688272 h 2571965"/>
                    <a:gd name="connsiteX81" fmla="*/ 1187277 w 6004560"/>
                    <a:gd name="connsiteY81" fmla="*/ 585060 h 2571965"/>
                    <a:gd name="connsiteX82" fmla="*/ 1161471 w 6004560"/>
                    <a:gd name="connsiteY82" fmla="*/ 808688 h 2571965"/>
                    <a:gd name="connsiteX83" fmla="*/ 1109731 w 6004560"/>
                    <a:gd name="connsiteY83" fmla="*/ 679797 h 2571965"/>
                    <a:gd name="connsiteX84" fmla="*/ 748569 w 6004560"/>
                    <a:gd name="connsiteY84" fmla="*/ 421638 h 2571965"/>
                    <a:gd name="connsiteX85" fmla="*/ 559386 w 6004560"/>
                    <a:gd name="connsiteY85" fmla="*/ 808622 h 2571965"/>
                    <a:gd name="connsiteX86" fmla="*/ 662548 w 6004560"/>
                    <a:gd name="connsiteY86" fmla="*/ 886098 h 2571965"/>
                    <a:gd name="connsiteX87" fmla="*/ 908655 w 6004560"/>
                    <a:gd name="connsiteY87" fmla="*/ 777636 h 2571965"/>
                    <a:gd name="connsiteX88" fmla="*/ 963622 w 6004560"/>
                    <a:gd name="connsiteY88" fmla="*/ 894698 h 2571965"/>
                    <a:gd name="connsiteX89" fmla="*/ 462696 w 6004560"/>
                    <a:gd name="connsiteY89" fmla="*/ 1008513 h 2571965"/>
                    <a:gd name="connsiteX90" fmla="*/ 1015235 w 6004560"/>
                    <a:gd name="connsiteY90" fmla="*/ 215210 h 2571965"/>
                    <a:gd name="connsiteX91" fmla="*/ 1818915 w 6004560"/>
                    <a:gd name="connsiteY91" fmla="*/ 762000 h 2571965"/>
                    <a:gd name="connsiteX92" fmla="*/ 2015562 w 6004560"/>
                    <a:gd name="connsiteY92" fmla="*/ 1021233 h 2571965"/>
                    <a:gd name="connsiteX93" fmla="*/ 2365770 w 6004560"/>
                    <a:gd name="connsiteY93" fmla="*/ 1281748 h 2571965"/>
                    <a:gd name="connsiteX94" fmla="*/ 2359708 w 6004560"/>
                    <a:gd name="connsiteY94" fmla="*/ 1284286 h 2571965"/>
                    <a:gd name="connsiteX95" fmla="*/ 2326661 w 6004560"/>
                    <a:gd name="connsiteY95" fmla="*/ 1294251 h 2571965"/>
                    <a:gd name="connsiteX96" fmla="*/ 2088173 w 6004560"/>
                    <a:gd name="connsiteY96" fmla="*/ 1451443 h 2571965"/>
                    <a:gd name="connsiteX97" fmla="*/ 1990956 w 6004560"/>
                    <a:gd name="connsiteY97" fmla="*/ 1577867 h 2571965"/>
                    <a:gd name="connsiteX98" fmla="*/ 1748335 w 6004560"/>
                    <a:gd name="connsiteY98" fmla="*/ 1894346 h 2571965"/>
                    <a:gd name="connsiteX99" fmla="*/ 1589596 w 6004560"/>
                    <a:gd name="connsiteY99" fmla="*/ 2071070 h 2571965"/>
                    <a:gd name="connsiteX100" fmla="*/ 774348 w 6004560"/>
                    <a:gd name="connsiteY100" fmla="*/ 2322508 h 2571965"/>
                    <a:gd name="connsiteX101" fmla="*/ 352871 w 6004560"/>
                    <a:gd name="connsiteY101" fmla="*/ 1840820 h 2571965"/>
                    <a:gd name="connsiteX102" fmla="*/ 842241 w 6004560"/>
                    <a:gd name="connsiteY102" fmla="*/ 1454722 h 2571965"/>
                    <a:gd name="connsiteX103" fmla="*/ 800181 w 6004560"/>
                    <a:gd name="connsiteY103" fmla="*/ 1858023 h 2571965"/>
                    <a:gd name="connsiteX104" fmla="*/ 662548 w 6004560"/>
                    <a:gd name="connsiteY104" fmla="*/ 1677400 h 2571965"/>
                    <a:gd name="connsiteX105" fmla="*/ 782978 w 6004560"/>
                    <a:gd name="connsiteY105" fmla="*/ 2150460 h 2571965"/>
                    <a:gd name="connsiteX106" fmla="*/ 1030034 w 6004560"/>
                    <a:gd name="connsiteY106" fmla="*/ 2027640 h 2571965"/>
                    <a:gd name="connsiteX107" fmla="*/ 1144266 w 6004560"/>
                    <a:gd name="connsiteY107" fmla="*/ 1763409 h 2571965"/>
                    <a:gd name="connsiteX108" fmla="*/ 1187277 w 6004560"/>
                    <a:gd name="connsiteY108" fmla="*/ 1987038 h 2571965"/>
                    <a:gd name="connsiteX109" fmla="*/ 1152868 w 6004560"/>
                    <a:gd name="connsiteY109" fmla="*/ 2184864 h 2571965"/>
                    <a:gd name="connsiteX110" fmla="*/ 1415962 w 6004560"/>
                    <a:gd name="connsiteY110" fmla="*/ 1741181 h 2571965"/>
                    <a:gd name="connsiteX111" fmla="*/ 1393729 w 6004560"/>
                    <a:gd name="connsiteY111" fmla="*/ 1642996 h 2571965"/>
                    <a:gd name="connsiteX112" fmla="*/ 1798028 w 6004560"/>
                    <a:gd name="connsiteY112" fmla="*/ 1763409 h 2571965"/>
                    <a:gd name="connsiteX113" fmla="*/ 1771312 w 6004560"/>
                    <a:gd name="connsiteY113" fmla="*/ 1721315 h 2571965"/>
                    <a:gd name="connsiteX114" fmla="*/ 1740138 w 6004560"/>
                    <a:gd name="connsiteY114" fmla="*/ 1683676 h 2571965"/>
                    <a:gd name="connsiteX115" fmla="*/ 1594290 w 6004560"/>
                    <a:gd name="connsiteY115" fmla="*/ 1545669 h 2571965"/>
                    <a:gd name="connsiteX116" fmla="*/ 1514159 w 6004560"/>
                    <a:gd name="connsiteY116" fmla="*/ 1479574 h 2571965"/>
                    <a:gd name="connsiteX117" fmla="*/ 2002097 w 6004560"/>
                    <a:gd name="connsiteY117" fmla="*/ 1356776 h 2571965"/>
                    <a:gd name="connsiteX118" fmla="*/ 2142113 w 6004560"/>
                    <a:gd name="connsiteY118" fmla="*/ 1290350 h 2571965"/>
                    <a:gd name="connsiteX119" fmla="*/ 2011892 w 6004560"/>
                    <a:gd name="connsiteY119" fmla="*/ 1214129 h 2571965"/>
                    <a:gd name="connsiteX120" fmla="*/ 1505556 w 6004560"/>
                    <a:gd name="connsiteY120" fmla="*/ 1092523 h 2571965"/>
                    <a:gd name="connsiteX121" fmla="*/ 1737831 w 6004560"/>
                    <a:gd name="connsiteY121" fmla="*/ 886115 h 2571965"/>
                    <a:gd name="connsiteX122" fmla="*/ 1770115 w 6004560"/>
                    <a:gd name="connsiteY122" fmla="*/ 848956 h 2571965"/>
                    <a:gd name="connsiteX123" fmla="*/ 1775743 w 6004560"/>
                    <a:gd name="connsiteY123" fmla="*/ 807020 h 2571965"/>
                    <a:gd name="connsiteX124" fmla="*/ 1682242 w 6004560"/>
                    <a:gd name="connsiteY124" fmla="*/ 813328 h 2571965"/>
                    <a:gd name="connsiteX125" fmla="*/ 1393729 w 6004560"/>
                    <a:gd name="connsiteY125" fmla="*/ 920503 h 2571965"/>
                    <a:gd name="connsiteX126" fmla="*/ 1258934 w 6004560"/>
                    <a:gd name="connsiteY126" fmla="*/ 427399 h 2571965"/>
                    <a:gd name="connsiteX127" fmla="*/ 1152868 w 6004560"/>
                    <a:gd name="connsiteY127" fmla="*/ 378632 h 2571965"/>
                    <a:gd name="connsiteX128" fmla="*/ 1187277 w 6004560"/>
                    <a:gd name="connsiteY128" fmla="*/ 585060 h 2571965"/>
                    <a:gd name="connsiteX129" fmla="*/ 2348565 w 6004560"/>
                    <a:gd name="connsiteY129" fmla="*/ 1918230 h 2571965"/>
                    <a:gd name="connsiteX130" fmla="*/ 2403380 w 6004560"/>
                    <a:gd name="connsiteY130" fmla="*/ 1975235 h 2571965"/>
                    <a:gd name="connsiteX131" fmla="*/ 2478565 w 6004560"/>
                    <a:gd name="connsiteY131" fmla="*/ 2012385 h 2571965"/>
                    <a:gd name="connsiteX132" fmla="*/ 2538221 w 6004560"/>
                    <a:gd name="connsiteY132" fmla="*/ 1633985 h 2571965"/>
                    <a:gd name="connsiteX133" fmla="*/ 2354827 w 6004560"/>
                    <a:gd name="connsiteY133" fmla="*/ 1606200 h 2571965"/>
                    <a:gd name="connsiteX134" fmla="*/ 2212929 w 6004560"/>
                    <a:gd name="connsiteY134" fmla="*/ 1696600 h 2571965"/>
                    <a:gd name="connsiteX135" fmla="*/ 2167921 w 6004560"/>
                    <a:gd name="connsiteY135" fmla="*/ 2038646 h 2571965"/>
                    <a:gd name="connsiteX136" fmla="*/ 2004346 w 6004560"/>
                    <a:gd name="connsiteY136" fmla="*/ 2098721 h 2571965"/>
                    <a:gd name="connsiteX137" fmla="*/ 1823836 w 6004560"/>
                    <a:gd name="connsiteY137" fmla="*/ 2563313 h 2571965"/>
                    <a:gd name="connsiteX138" fmla="*/ 1917160 w 6004560"/>
                    <a:gd name="connsiteY138" fmla="*/ 2476004 h 2571965"/>
                    <a:gd name="connsiteX139" fmla="*/ 2020400 w 6004560"/>
                    <a:gd name="connsiteY139" fmla="*/ 2398609 h 2571965"/>
                    <a:gd name="connsiteX140" fmla="*/ 2630973 w 6004560"/>
                    <a:gd name="connsiteY140" fmla="*/ 2278015 h 2571965"/>
                    <a:gd name="connsiteX141" fmla="*/ 2756465 w 6004560"/>
                    <a:gd name="connsiteY141" fmla="*/ 2222867 h 2571965"/>
                    <a:gd name="connsiteX142" fmla="*/ 2864694 w 6004560"/>
                    <a:gd name="connsiteY142" fmla="*/ 2141858 h 2571965"/>
                    <a:gd name="connsiteX143" fmla="*/ 3002327 w 6004560"/>
                    <a:gd name="connsiteY143" fmla="*/ 2571915 h 2571965"/>
                    <a:gd name="connsiteX144" fmla="*/ 3139959 w 6004560"/>
                    <a:gd name="connsiteY144" fmla="*/ 2141858 h 2571965"/>
                    <a:gd name="connsiteX145" fmla="*/ 3368991 w 6004560"/>
                    <a:gd name="connsiteY145" fmla="*/ 2274102 h 2571965"/>
                    <a:gd name="connsiteX146" fmla="*/ 3986582 w 6004560"/>
                    <a:gd name="connsiteY146" fmla="*/ 2396280 h 2571965"/>
                    <a:gd name="connsiteX147" fmla="*/ 4189420 w 6004560"/>
                    <a:gd name="connsiteY147" fmla="*/ 2563313 h 2571965"/>
                    <a:gd name="connsiteX148" fmla="*/ 4127685 w 6004560"/>
                    <a:gd name="connsiteY148" fmla="*/ 2203587 h 2571965"/>
                    <a:gd name="connsiteX149" fmla="*/ 3836732 w 6004560"/>
                    <a:gd name="connsiteY149" fmla="*/ 2038646 h 2571965"/>
                    <a:gd name="connsiteX150" fmla="*/ 3870265 w 6004560"/>
                    <a:gd name="connsiteY150" fmla="*/ 1850348 h 2571965"/>
                    <a:gd name="connsiteX151" fmla="*/ 3842782 w 6004560"/>
                    <a:gd name="connsiteY151" fmla="*/ 1765962 h 2571965"/>
                    <a:gd name="connsiteX152" fmla="*/ 3735002 w 6004560"/>
                    <a:gd name="connsiteY152" fmla="*/ 1641499 h 2571965"/>
                    <a:gd name="connsiteX153" fmla="*/ 3363444 w 6004560"/>
                    <a:gd name="connsiteY153" fmla="*/ 1754645 h 2571965"/>
                    <a:gd name="connsiteX154" fmla="*/ 3606894 w 6004560"/>
                    <a:gd name="connsiteY154" fmla="*/ 1972256 h 2571965"/>
                    <a:gd name="connsiteX155" fmla="*/ 3664691 w 6004560"/>
                    <a:gd name="connsiteY155" fmla="*/ 1909630 h 2571965"/>
                    <a:gd name="connsiteX156" fmla="*/ 3292391 w 6004560"/>
                    <a:gd name="connsiteY156" fmla="*/ 2032453 h 2571965"/>
                    <a:gd name="connsiteX157" fmla="*/ 3166543 w 6004560"/>
                    <a:gd name="connsiteY157" fmla="*/ 1839454 h 2571965"/>
                    <a:gd name="connsiteX158" fmla="*/ 3302111 w 6004560"/>
                    <a:gd name="connsiteY158" fmla="*/ 1521288 h 2571965"/>
                    <a:gd name="connsiteX159" fmla="*/ 3397855 w 6004560"/>
                    <a:gd name="connsiteY159" fmla="*/ 1462200 h 2571965"/>
                    <a:gd name="connsiteX160" fmla="*/ 3663655 w 6004560"/>
                    <a:gd name="connsiteY160" fmla="*/ 1463407 h 2571965"/>
                    <a:gd name="connsiteX161" fmla="*/ 4114452 w 6004560"/>
                    <a:gd name="connsiteY161" fmla="*/ 1958785 h 2571965"/>
                    <a:gd name="connsiteX162" fmla="*/ 4419683 w 6004560"/>
                    <a:gd name="connsiteY162" fmla="*/ 2290074 h 2571965"/>
                    <a:gd name="connsiteX163" fmla="*/ 4608155 w 6004560"/>
                    <a:gd name="connsiteY163" fmla="*/ 2419864 h 2571965"/>
                    <a:gd name="connsiteX164" fmla="*/ 5150713 w 6004560"/>
                    <a:gd name="connsiteY164" fmla="*/ 2509563 h 2571965"/>
                    <a:gd name="connsiteX165" fmla="*/ 5617374 w 6004560"/>
                    <a:gd name="connsiteY165" fmla="*/ 2339684 h 2571965"/>
                    <a:gd name="connsiteX166" fmla="*/ 5915173 w 6004560"/>
                    <a:gd name="connsiteY166" fmla="*/ 2439623 h 2571965"/>
                    <a:gd name="connsiteX167" fmla="*/ 5967704 w 6004560"/>
                    <a:gd name="connsiteY167" fmla="*/ 2414737 h 2571965"/>
                    <a:gd name="connsiteX168" fmla="*/ 6004470 w 6004560"/>
                    <a:gd name="connsiteY168" fmla="*/ 2374089 h 2571965"/>
                    <a:gd name="connsiteX169" fmla="*/ 5873118 w 6004560"/>
                    <a:gd name="connsiteY169" fmla="*/ 1739933 h 2571965"/>
                    <a:gd name="connsiteX170" fmla="*/ 5692821 w 6004560"/>
                    <a:gd name="connsiteY170" fmla="*/ 1414011 h 2571965"/>
                    <a:gd name="connsiteX171" fmla="*/ 5688534 w 6004560"/>
                    <a:gd name="connsiteY171" fmla="*/ 1409756 h 2571965"/>
                    <a:gd name="connsiteX172" fmla="*/ 5479741 w 6004560"/>
                    <a:gd name="connsiteY172" fmla="*/ 1290350 h 2571965"/>
                    <a:gd name="connsiteX173" fmla="*/ 5671226 w 6004560"/>
                    <a:gd name="connsiteY173" fmla="*/ 1172172 h 2571965"/>
                    <a:gd name="connsiteX174" fmla="*/ 5729404 w 6004560"/>
                    <a:gd name="connsiteY174" fmla="*/ 1118528 h 2571965"/>
                    <a:gd name="connsiteX175" fmla="*/ 5873194 w 6004560"/>
                    <a:gd name="connsiteY175" fmla="*/ 832245 h 2571965"/>
                    <a:gd name="connsiteX176" fmla="*/ 5850851 w 6004560"/>
                    <a:gd name="connsiteY176" fmla="*/ 454801 h 2571965"/>
                    <a:gd name="connsiteX177" fmla="*/ 6004470 w 6004560"/>
                    <a:gd name="connsiteY177" fmla="*/ 180806 h 2571965"/>
                    <a:gd name="connsiteX178" fmla="*/ 5617374 w 6004560"/>
                    <a:gd name="connsiteY178" fmla="*/ 223811 h 2571965"/>
                    <a:gd name="connsiteX179" fmla="*/ 5576848 w 6004560"/>
                    <a:gd name="connsiteY179" fmla="*/ 214079 h 2571965"/>
                    <a:gd name="connsiteX180" fmla="*/ 5153649 w 6004560"/>
                    <a:gd name="connsiteY180" fmla="*/ 59600 h 2571965"/>
                    <a:gd name="connsiteX181" fmla="*/ 4264650 w 6004560"/>
                    <a:gd name="connsiteY181" fmla="*/ 419448 h 2571965"/>
                    <a:gd name="connsiteX182" fmla="*/ 3679290 w 6004560"/>
                    <a:gd name="connsiteY182" fmla="*/ 1098521 h 2571965"/>
                    <a:gd name="connsiteX183" fmla="*/ 3407611 w 6004560"/>
                    <a:gd name="connsiteY183" fmla="*/ 1108742 h 2571965"/>
                    <a:gd name="connsiteX184" fmla="*/ 3288604 w 6004560"/>
                    <a:gd name="connsiteY184" fmla="*/ 535858 h 2571965"/>
                    <a:gd name="connsiteX185" fmla="*/ 3627032 w 6004560"/>
                    <a:gd name="connsiteY185" fmla="*/ 528100 h 2571965"/>
                    <a:gd name="connsiteX186" fmla="*/ 3664691 w 6004560"/>
                    <a:gd name="connsiteY186" fmla="*/ 653868 h 2571965"/>
                    <a:gd name="connsiteX187" fmla="*/ 3387777 w 6004560"/>
                    <a:gd name="connsiteY187" fmla="*/ 626419 h 2571965"/>
                    <a:gd name="connsiteX188" fmla="*/ 3791705 w 6004560"/>
                    <a:gd name="connsiteY188" fmla="*/ 875480 h 2571965"/>
                    <a:gd name="connsiteX189" fmla="*/ 3869222 w 6004560"/>
                    <a:gd name="connsiteY189" fmla="*/ 720704 h 2571965"/>
                    <a:gd name="connsiteX190" fmla="*/ 3836732 w 6004560"/>
                    <a:gd name="connsiteY190" fmla="*/ 524850 h 2571965"/>
                    <a:gd name="connsiteX191" fmla="*/ 4005384 w 6004560"/>
                    <a:gd name="connsiteY191" fmla="*/ 469854 h 2571965"/>
                    <a:gd name="connsiteX192" fmla="*/ 4189420 w 6004560"/>
                    <a:gd name="connsiteY192" fmla="*/ 8785 h 2571965"/>
                    <a:gd name="connsiteX193" fmla="*/ 3715073 w 6004560"/>
                    <a:gd name="connsiteY193" fmla="*/ 265586 h 2571965"/>
                    <a:gd name="connsiteX194" fmla="*/ 3196416 w 6004560"/>
                    <a:gd name="connsiteY194" fmla="*/ 383474 h 2571965"/>
                    <a:gd name="connsiteX195" fmla="*/ 3139959 w 6004560"/>
                    <a:gd name="connsiteY195" fmla="*/ 421638 h 2571965"/>
                    <a:gd name="connsiteX196" fmla="*/ 2993724 w 6004560"/>
                    <a:gd name="connsiteY196" fmla="*/ 183 h 2571965"/>
                    <a:gd name="connsiteX197" fmla="*/ 2864694 w 6004560"/>
                    <a:gd name="connsiteY197" fmla="*/ 421638 h 2571965"/>
                    <a:gd name="connsiteX198" fmla="*/ 2759891 w 6004560"/>
                    <a:gd name="connsiteY198" fmla="*/ 345803 h 2571965"/>
                    <a:gd name="connsiteX199" fmla="*/ 2634394 w 6004560"/>
                    <a:gd name="connsiteY199" fmla="*/ 290662 h 2571965"/>
                    <a:gd name="connsiteX200" fmla="*/ 1925066 w 6004560"/>
                    <a:gd name="connsiteY200" fmla="*/ 96791 h 2571965"/>
                    <a:gd name="connsiteX201" fmla="*/ 1823836 w 6004560"/>
                    <a:gd name="connsiteY201" fmla="*/ 8785 h 2571965"/>
                    <a:gd name="connsiteX202" fmla="*/ 2176521 w 6004560"/>
                    <a:gd name="connsiteY202" fmla="*/ 524850 h 2571965"/>
                    <a:gd name="connsiteX203" fmla="*/ 2540813 w 6004560"/>
                    <a:gd name="connsiteY203" fmla="*/ 932103 h 2571965"/>
                    <a:gd name="connsiteX204" fmla="*/ 2397786 w 6004560"/>
                    <a:gd name="connsiteY204" fmla="*/ 599871 h 2571965"/>
                    <a:gd name="connsiteX205" fmla="*/ 2339962 w 6004560"/>
                    <a:gd name="connsiteY205" fmla="*/ 662467 h 2571965"/>
                    <a:gd name="connsiteX206" fmla="*/ 2463825 w 6004560"/>
                    <a:gd name="connsiteY206" fmla="*/ 476673 h 2571965"/>
                    <a:gd name="connsiteX207" fmla="*/ 2788647 w 6004560"/>
                    <a:gd name="connsiteY207" fmla="*/ 964881 h 2571965"/>
                    <a:gd name="connsiteX208" fmla="*/ 2243163 w 6004560"/>
                    <a:gd name="connsiteY208" fmla="*/ 1043093 h 2571965"/>
                    <a:gd name="connsiteX209" fmla="*/ 1673969 w 6004560"/>
                    <a:gd name="connsiteY209" fmla="*/ 347855 h 2571965"/>
                    <a:gd name="connsiteX210" fmla="*/ 1394287 w 6004560"/>
                    <a:gd name="connsiteY210" fmla="*/ 145843 h 2571965"/>
                    <a:gd name="connsiteX211" fmla="*/ 859636 w 6004560"/>
                    <a:gd name="connsiteY211" fmla="*/ 59631 h 2571965"/>
                    <a:gd name="connsiteX212" fmla="*/ 395882 w 6004560"/>
                    <a:gd name="connsiteY212" fmla="*/ 232413 h 2571965"/>
                    <a:gd name="connsiteX213" fmla="*/ 183 w 6004560"/>
                    <a:gd name="connsiteY213" fmla="*/ 189407 h 2571965"/>
                    <a:gd name="connsiteX214" fmla="*/ 155316 w 6004560"/>
                    <a:gd name="connsiteY214" fmla="*/ 456337 h 2571965"/>
                    <a:gd name="connsiteX215" fmla="*/ 138716 w 6004560"/>
                    <a:gd name="connsiteY215" fmla="*/ 842195 h 2571965"/>
                    <a:gd name="connsiteX216" fmla="*/ 461743 w 6004560"/>
                    <a:gd name="connsiteY216" fmla="*/ 1250299 h 2571965"/>
                    <a:gd name="connsiteX217" fmla="*/ 533515 w 6004560"/>
                    <a:gd name="connsiteY217" fmla="*/ 1290350 h 2571965"/>
                    <a:gd name="connsiteX218" fmla="*/ 280309 w 6004560"/>
                    <a:gd name="connsiteY218" fmla="*/ 1450027 h 2571965"/>
                    <a:gd name="connsiteX219" fmla="*/ 155316 w 6004560"/>
                    <a:gd name="connsiteY219" fmla="*/ 2107159 h 2571965"/>
                    <a:gd name="connsiteX220" fmla="*/ 127967 w 6004560"/>
                    <a:gd name="connsiteY220" fmla="*/ 2286831 h 2571965"/>
                    <a:gd name="connsiteX221" fmla="*/ 183 w 6004560"/>
                    <a:gd name="connsiteY221" fmla="*/ 2374089 h 2571965"/>
                    <a:gd name="connsiteX222" fmla="*/ 214691 w 6004560"/>
                    <a:gd name="connsiteY222" fmla="*/ 2460166 h 2571965"/>
                    <a:gd name="connsiteX223" fmla="*/ 395882 w 6004560"/>
                    <a:gd name="connsiteY223" fmla="*/ 2339684 h 2571965"/>
                    <a:gd name="connsiteX224" fmla="*/ 855118 w 6004560"/>
                    <a:gd name="connsiteY224" fmla="*/ 2508382 h 2571965"/>
                    <a:gd name="connsiteX225" fmla="*/ 1150481 w 6004560"/>
                    <a:gd name="connsiteY225" fmla="*/ 2500719 h 2571965"/>
                    <a:gd name="connsiteX226" fmla="*/ 1390966 w 6004560"/>
                    <a:gd name="connsiteY226" fmla="*/ 2422934 h 2571965"/>
                    <a:gd name="connsiteX227" fmla="*/ 2021590 w 6004560"/>
                    <a:gd name="connsiteY227" fmla="*/ 1789120 h 2571965"/>
                    <a:gd name="connsiteX228" fmla="*/ 2329779 w 6004560"/>
                    <a:gd name="connsiteY228" fmla="*/ 1469390 h 2571965"/>
                    <a:gd name="connsiteX229" fmla="*/ 2846667 w 6004560"/>
                    <a:gd name="connsiteY229" fmla="*/ 1822570 h 2571965"/>
                    <a:gd name="connsiteX230" fmla="*/ 2348565 w 6004560"/>
                    <a:gd name="connsiteY230" fmla="*/ 1918230 h 257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</a:cxnLst>
                  <a:rect l="l" t="t" r="r" b="b"/>
                  <a:pathLst>
                    <a:path w="6004560" h="2571965">
                      <a:moveTo>
                        <a:pt x="2348565" y="1918230"/>
                      </a:moveTo>
                      <a:lnTo>
                        <a:pt x="2348565" y="1918230"/>
                      </a:lnTo>
                      <a:close/>
                      <a:moveTo>
                        <a:pt x="4886193" y="1023715"/>
                      </a:moveTo>
                      <a:cubicBezTo>
                        <a:pt x="4895039" y="1061684"/>
                        <a:pt x="4957065" y="1148785"/>
                        <a:pt x="4982851" y="1176499"/>
                      </a:cubicBezTo>
                      <a:cubicBezTo>
                        <a:pt x="5054194" y="1253173"/>
                        <a:pt x="5104781" y="1271696"/>
                        <a:pt x="5118451" y="1290350"/>
                      </a:cubicBezTo>
                      <a:cubicBezTo>
                        <a:pt x="5065489" y="1302686"/>
                        <a:pt x="5009805" y="1355840"/>
                        <a:pt x="4980740" y="1393487"/>
                      </a:cubicBezTo>
                      <a:lnTo>
                        <a:pt x="4886193" y="1539781"/>
                      </a:lnTo>
                      <a:cubicBezTo>
                        <a:pt x="4848100" y="1529611"/>
                        <a:pt x="4791925" y="1461381"/>
                        <a:pt x="4763734" y="1429995"/>
                      </a:cubicBezTo>
                      <a:cubicBezTo>
                        <a:pt x="4678683" y="1335299"/>
                        <a:pt x="4762742" y="1370622"/>
                        <a:pt x="4619430" y="1333453"/>
                      </a:cubicBezTo>
                      <a:cubicBezTo>
                        <a:pt x="4597591" y="1327787"/>
                        <a:pt x="4581461" y="1323215"/>
                        <a:pt x="4560428" y="1315038"/>
                      </a:cubicBezTo>
                      <a:cubicBezTo>
                        <a:pt x="4537307" y="1306051"/>
                        <a:pt x="4526273" y="1296679"/>
                        <a:pt x="4499097" y="1290350"/>
                      </a:cubicBezTo>
                      <a:cubicBezTo>
                        <a:pt x="4528699" y="1249953"/>
                        <a:pt x="4619593" y="1231135"/>
                        <a:pt x="4671716" y="1222119"/>
                      </a:cubicBezTo>
                      <a:cubicBezTo>
                        <a:pt x="4759413" y="1206944"/>
                        <a:pt x="4746453" y="1097648"/>
                        <a:pt x="4886193" y="1023715"/>
                      </a:cubicBezTo>
                      <a:close/>
                      <a:moveTo>
                        <a:pt x="2537811" y="1281748"/>
                      </a:moveTo>
                      <a:cubicBezTo>
                        <a:pt x="2735132" y="1235782"/>
                        <a:pt x="2883530" y="1128554"/>
                        <a:pt x="2959430" y="937818"/>
                      </a:cubicBezTo>
                      <a:cubicBezTo>
                        <a:pt x="2980420" y="885067"/>
                        <a:pt x="3002327" y="795615"/>
                        <a:pt x="3002327" y="722676"/>
                      </a:cubicBezTo>
                      <a:lnTo>
                        <a:pt x="3010929" y="722676"/>
                      </a:lnTo>
                      <a:cubicBezTo>
                        <a:pt x="3010929" y="1015886"/>
                        <a:pt x="3196387" y="1218747"/>
                        <a:pt x="3466842" y="1281748"/>
                      </a:cubicBezTo>
                      <a:lnTo>
                        <a:pt x="3422919" y="1298037"/>
                      </a:lnTo>
                      <a:cubicBezTo>
                        <a:pt x="3250756" y="1351434"/>
                        <a:pt x="3123752" y="1453696"/>
                        <a:pt x="3051299" y="1623155"/>
                      </a:cubicBezTo>
                      <a:cubicBezTo>
                        <a:pt x="3026693" y="1680711"/>
                        <a:pt x="3010929" y="1761286"/>
                        <a:pt x="3010929" y="1840820"/>
                      </a:cubicBezTo>
                      <a:lnTo>
                        <a:pt x="3002327" y="1840820"/>
                      </a:lnTo>
                      <a:cubicBezTo>
                        <a:pt x="3002327" y="1629477"/>
                        <a:pt x="2893186" y="1452053"/>
                        <a:pt x="2721220" y="1356396"/>
                      </a:cubicBezTo>
                      <a:cubicBezTo>
                        <a:pt x="2689931" y="1338990"/>
                        <a:pt x="2667188" y="1328323"/>
                        <a:pt x="2633794" y="1314794"/>
                      </a:cubicBezTo>
                      <a:cubicBezTo>
                        <a:pt x="2618147" y="1308455"/>
                        <a:pt x="2609710" y="1304001"/>
                        <a:pt x="2590427" y="1297947"/>
                      </a:cubicBezTo>
                      <a:lnTo>
                        <a:pt x="2537811" y="1281748"/>
                      </a:lnTo>
                      <a:close/>
                      <a:moveTo>
                        <a:pt x="894805" y="1273146"/>
                      </a:moveTo>
                      <a:cubicBezTo>
                        <a:pt x="995616" y="1249662"/>
                        <a:pt x="1081109" y="1110548"/>
                        <a:pt x="1127063" y="1023715"/>
                      </a:cubicBezTo>
                      <a:cubicBezTo>
                        <a:pt x="1178898" y="1058422"/>
                        <a:pt x="1206421" y="1089754"/>
                        <a:pt x="1245523" y="1137499"/>
                      </a:cubicBezTo>
                      <a:cubicBezTo>
                        <a:pt x="1366455" y="1285166"/>
                        <a:pt x="1271845" y="1182590"/>
                        <a:pt x="1443009" y="1249675"/>
                      </a:cubicBezTo>
                      <a:cubicBezTo>
                        <a:pt x="1466654" y="1258942"/>
                        <a:pt x="1482533" y="1267785"/>
                        <a:pt x="1505556" y="1273146"/>
                      </a:cubicBezTo>
                      <a:cubicBezTo>
                        <a:pt x="1497229" y="1304332"/>
                        <a:pt x="1473964" y="1310678"/>
                        <a:pt x="1407566" y="1329989"/>
                      </a:cubicBezTo>
                      <a:cubicBezTo>
                        <a:pt x="1322325" y="1354782"/>
                        <a:pt x="1322320" y="1330788"/>
                        <a:pt x="1287495" y="1373353"/>
                      </a:cubicBezTo>
                      <a:cubicBezTo>
                        <a:pt x="1244915" y="1425397"/>
                        <a:pt x="1197655" y="1502434"/>
                        <a:pt x="1127063" y="1539781"/>
                      </a:cubicBezTo>
                      <a:cubicBezTo>
                        <a:pt x="1083984" y="1475459"/>
                        <a:pt x="999632" y="1318337"/>
                        <a:pt x="894805" y="1290350"/>
                      </a:cubicBezTo>
                      <a:lnTo>
                        <a:pt x="894805" y="1273146"/>
                      </a:lnTo>
                      <a:close/>
                      <a:moveTo>
                        <a:pt x="4585119" y="688272"/>
                      </a:moveTo>
                      <a:cubicBezTo>
                        <a:pt x="4585119" y="761469"/>
                        <a:pt x="4590337" y="859674"/>
                        <a:pt x="4619527" y="920503"/>
                      </a:cubicBezTo>
                      <a:cubicBezTo>
                        <a:pt x="4586343" y="912771"/>
                        <a:pt x="4561352" y="895602"/>
                        <a:pt x="4530742" y="880259"/>
                      </a:cubicBezTo>
                      <a:cubicBezTo>
                        <a:pt x="4500116" y="864911"/>
                        <a:pt x="4472350" y="853637"/>
                        <a:pt x="4440044" y="841929"/>
                      </a:cubicBezTo>
                      <a:cubicBezTo>
                        <a:pt x="4409352" y="830809"/>
                        <a:pt x="4377923" y="822554"/>
                        <a:pt x="4338163" y="814783"/>
                      </a:cubicBezTo>
                      <a:cubicBezTo>
                        <a:pt x="4302550" y="807820"/>
                        <a:pt x="4254062" y="809132"/>
                        <a:pt x="4215226" y="800086"/>
                      </a:cubicBezTo>
                      <a:cubicBezTo>
                        <a:pt x="4222061" y="882185"/>
                        <a:pt x="4473647" y="1054523"/>
                        <a:pt x="4499097" y="1092523"/>
                      </a:cubicBezTo>
                      <a:cubicBezTo>
                        <a:pt x="4182612" y="1092523"/>
                        <a:pt x="3927897" y="1259927"/>
                        <a:pt x="3871141" y="1273146"/>
                      </a:cubicBezTo>
                      <a:cubicBezTo>
                        <a:pt x="3879546" y="1304617"/>
                        <a:pt x="3896334" y="1303642"/>
                        <a:pt x="3928418" y="1319090"/>
                      </a:cubicBezTo>
                      <a:cubicBezTo>
                        <a:pt x="4073304" y="1388849"/>
                        <a:pt x="4148096" y="1418777"/>
                        <a:pt x="4311962" y="1451658"/>
                      </a:cubicBezTo>
                      <a:cubicBezTo>
                        <a:pt x="4362795" y="1461856"/>
                        <a:pt x="4447276" y="1478418"/>
                        <a:pt x="4499097" y="1479574"/>
                      </a:cubicBezTo>
                      <a:cubicBezTo>
                        <a:pt x="4433589" y="1536506"/>
                        <a:pt x="4235472" y="1676523"/>
                        <a:pt x="4215226" y="1763409"/>
                      </a:cubicBezTo>
                      <a:cubicBezTo>
                        <a:pt x="4387891" y="1763409"/>
                        <a:pt x="4505927" y="1703098"/>
                        <a:pt x="4619527" y="1642996"/>
                      </a:cubicBezTo>
                      <a:cubicBezTo>
                        <a:pt x="4589398" y="1772306"/>
                        <a:pt x="4585119" y="1722825"/>
                        <a:pt x="4585119" y="1875224"/>
                      </a:cubicBezTo>
                      <a:cubicBezTo>
                        <a:pt x="4585119" y="2028296"/>
                        <a:pt x="4726105" y="2155587"/>
                        <a:pt x="4851785" y="2184864"/>
                      </a:cubicBezTo>
                      <a:cubicBezTo>
                        <a:pt x="4851414" y="2168214"/>
                        <a:pt x="4769669" y="1821268"/>
                        <a:pt x="4860387" y="1754810"/>
                      </a:cubicBezTo>
                      <a:cubicBezTo>
                        <a:pt x="4863736" y="1795034"/>
                        <a:pt x="4890826" y="1863213"/>
                        <a:pt x="4904544" y="1899880"/>
                      </a:cubicBezTo>
                      <a:cubicBezTo>
                        <a:pt x="5029976" y="2235153"/>
                        <a:pt x="5421173" y="2204708"/>
                        <a:pt x="5476327" y="1957596"/>
                      </a:cubicBezTo>
                      <a:cubicBezTo>
                        <a:pt x="5501689" y="1843962"/>
                        <a:pt x="5452109" y="1686553"/>
                        <a:pt x="5342106" y="1677400"/>
                      </a:cubicBezTo>
                      <a:cubicBezTo>
                        <a:pt x="5342106" y="1742671"/>
                        <a:pt x="5342874" y="1771640"/>
                        <a:pt x="5310262" y="1808980"/>
                      </a:cubicBezTo>
                      <a:cubicBezTo>
                        <a:pt x="5171832" y="1967465"/>
                        <a:pt x="4897846" y="1675942"/>
                        <a:pt x="5163707" y="1456015"/>
                      </a:cubicBezTo>
                      <a:cubicBezTo>
                        <a:pt x="5350335" y="1301628"/>
                        <a:pt x="5651783" y="1581058"/>
                        <a:pt x="5651783" y="1815017"/>
                      </a:cubicBezTo>
                      <a:cubicBezTo>
                        <a:pt x="5651783" y="1931154"/>
                        <a:pt x="5637208" y="2020228"/>
                        <a:pt x="5558572" y="2117467"/>
                      </a:cubicBezTo>
                      <a:cubicBezTo>
                        <a:pt x="5465937" y="2232017"/>
                        <a:pt x="5363729" y="2296801"/>
                        <a:pt x="5211056" y="2329067"/>
                      </a:cubicBezTo>
                      <a:cubicBezTo>
                        <a:pt x="4414560" y="2497404"/>
                        <a:pt x="4126809" y="1550708"/>
                        <a:pt x="3804119" y="1348764"/>
                      </a:cubicBezTo>
                      <a:cubicBezTo>
                        <a:pt x="3739448" y="1308292"/>
                        <a:pt x="3728355" y="1312058"/>
                        <a:pt x="3671641" y="1292000"/>
                      </a:cubicBezTo>
                      <a:lnTo>
                        <a:pt x="3653316" y="1284518"/>
                      </a:lnTo>
                      <a:cubicBezTo>
                        <a:pt x="3652023" y="1283967"/>
                        <a:pt x="3649302" y="1282901"/>
                        <a:pt x="3647486" y="1281748"/>
                      </a:cubicBezTo>
                      <a:cubicBezTo>
                        <a:pt x="3876149" y="1228483"/>
                        <a:pt x="3974382" y="1049330"/>
                        <a:pt x="4114452" y="862744"/>
                      </a:cubicBezTo>
                      <a:lnTo>
                        <a:pt x="4415150" y="501122"/>
                      </a:lnTo>
                      <a:cubicBezTo>
                        <a:pt x="4439263" y="476739"/>
                        <a:pt x="4451492" y="470656"/>
                        <a:pt x="4475301" y="449449"/>
                      </a:cubicBezTo>
                      <a:cubicBezTo>
                        <a:pt x="4498758" y="428559"/>
                        <a:pt x="4510787" y="418024"/>
                        <a:pt x="4535475" y="397803"/>
                      </a:cubicBezTo>
                      <a:cubicBezTo>
                        <a:pt x="4701060" y="262190"/>
                        <a:pt x="4919355" y="169098"/>
                        <a:pt x="5214889" y="239198"/>
                      </a:cubicBezTo>
                      <a:cubicBezTo>
                        <a:pt x="5341496" y="269231"/>
                        <a:pt x="5424860" y="310764"/>
                        <a:pt x="5503433" y="389347"/>
                      </a:cubicBezTo>
                      <a:cubicBezTo>
                        <a:pt x="5885779" y="771748"/>
                        <a:pt x="5443638" y="1269240"/>
                        <a:pt x="5192717" y="1130083"/>
                      </a:cubicBezTo>
                      <a:cubicBezTo>
                        <a:pt x="5169545" y="1117231"/>
                        <a:pt x="5141462" y="1093813"/>
                        <a:pt x="5126792" y="1075581"/>
                      </a:cubicBezTo>
                      <a:cubicBezTo>
                        <a:pt x="4932679" y="834308"/>
                        <a:pt x="5164103" y="714075"/>
                        <a:pt x="5195870" y="714075"/>
                      </a:cubicBezTo>
                      <a:cubicBezTo>
                        <a:pt x="5309789" y="714075"/>
                        <a:pt x="5342106" y="768757"/>
                        <a:pt x="5342106" y="886098"/>
                      </a:cubicBezTo>
                      <a:cubicBezTo>
                        <a:pt x="5451895" y="883653"/>
                        <a:pt x="5495257" y="727465"/>
                        <a:pt x="5478966" y="620827"/>
                      </a:cubicBezTo>
                      <a:cubicBezTo>
                        <a:pt x="5465021" y="529556"/>
                        <a:pt x="5357704" y="421638"/>
                        <a:pt x="5256084" y="421638"/>
                      </a:cubicBezTo>
                      <a:cubicBezTo>
                        <a:pt x="5134817" y="421638"/>
                        <a:pt x="5046686" y="448659"/>
                        <a:pt x="4966985" y="554027"/>
                      </a:cubicBezTo>
                      <a:cubicBezTo>
                        <a:pt x="4934205" y="597362"/>
                        <a:pt x="4865732" y="744449"/>
                        <a:pt x="4860387" y="808688"/>
                      </a:cubicBezTo>
                      <a:cubicBezTo>
                        <a:pt x="4766487" y="739897"/>
                        <a:pt x="4851785" y="419602"/>
                        <a:pt x="4851785" y="378632"/>
                      </a:cubicBezTo>
                      <a:cubicBezTo>
                        <a:pt x="4818810" y="396079"/>
                        <a:pt x="4792792" y="402481"/>
                        <a:pt x="4758645" y="423120"/>
                      </a:cubicBezTo>
                      <a:cubicBezTo>
                        <a:pt x="4670465" y="476412"/>
                        <a:pt x="4585119" y="567449"/>
                        <a:pt x="4585119" y="688272"/>
                      </a:cubicBezTo>
                      <a:close/>
                      <a:moveTo>
                        <a:pt x="1187277" y="585060"/>
                      </a:moveTo>
                      <a:cubicBezTo>
                        <a:pt x="1187277" y="771092"/>
                        <a:pt x="1193431" y="671522"/>
                        <a:pt x="1161471" y="808688"/>
                      </a:cubicBezTo>
                      <a:cubicBezTo>
                        <a:pt x="1134344" y="788815"/>
                        <a:pt x="1139033" y="746489"/>
                        <a:pt x="1109731" y="679797"/>
                      </a:cubicBezTo>
                      <a:cubicBezTo>
                        <a:pt x="1037176" y="514649"/>
                        <a:pt x="954563" y="421638"/>
                        <a:pt x="748569" y="421638"/>
                      </a:cubicBezTo>
                      <a:cubicBezTo>
                        <a:pt x="607398" y="421638"/>
                        <a:pt x="454603" y="623698"/>
                        <a:pt x="559386" y="808622"/>
                      </a:cubicBezTo>
                      <a:cubicBezTo>
                        <a:pt x="579715" y="844497"/>
                        <a:pt x="610639" y="881778"/>
                        <a:pt x="662548" y="886098"/>
                      </a:cubicBezTo>
                      <a:cubicBezTo>
                        <a:pt x="662548" y="704112"/>
                        <a:pt x="821056" y="660590"/>
                        <a:pt x="908655" y="777636"/>
                      </a:cubicBezTo>
                      <a:cubicBezTo>
                        <a:pt x="923873" y="797973"/>
                        <a:pt x="963622" y="867435"/>
                        <a:pt x="963622" y="894698"/>
                      </a:cubicBezTo>
                      <a:cubicBezTo>
                        <a:pt x="963622" y="1042786"/>
                        <a:pt x="744010" y="1326834"/>
                        <a:pt x="462696" y="1008513"/>
                      </a:cubicBezTo>
                      <a:cubicBezTo>
                        <a:pt x="214438" y="727599"/>
                        <a:pt x="393809" y="215210"/>
                        <a:pt x="1015235" y="215210"/>
                      </a:cubicBezTo>
                      <a:cubicBezTo>
                        <a:pt x="1361476" y="215210"/>
                        <a:pt x="1654072" y="541949"/>
                        <a:pt x="1818915" y="762000"/>
                      </a:cubicBezTo>
                      <a:lnTo>
                        <a:pt x="2015562" y="1021233"/>
                      </a:lnTo>
                      <a:cubicBezTo>
                        <a:pt x="2114590" y="1153947"/>
                        <a:pt x="2178603" y="1238150"/>
                        <a:pt x="2365770" y="1281748"/>
                      </a:cubicBezTo>
                      <a:cubicBezTo>
                        <a:pt x="2363919" y="1282921"/>
                        <a:pt x="2360718" y="1281755"/>
                        <a:pt x="2359708" y="1284286"/>
                      </a:cubicBezTo>
                      <a:cubicBezTo>
                        <a:pt x="2355012" y="1296064"/>
                        <a:pt x="2367609" y="1282796"/>
                        <a:pt x="2326661" y="1294251"/>
                      </a:cubicBezTo>
                      <a:cubicBezTo>
                        <a:pt x="2222136" y="1323489"/>
                        <a:pt x="2162295" y="1374696"/>
                        <a:pt x="2088173" y="1451443"/>
                      </a:cubicBezTo>
                      <a:cubicBezTo>
                        <a:pt x="2054562" y="1486247"/>
                        <a:pt x="2021753" y="1536784"/>
                        <a:pt x="1990956" y="1577867"/>
                      </a:cubicBezTo>
                      <a:lnTo>
                        <a:pt x="1748335" y="1894346"/>
                      </a:lnTo>
                      <a:cubicBezTo>
                        <a:pt x="1680653" y="1971761"/>
                        <a:pt x="1667249" y="1994245"/>
                        <a:pt x="1589596" y="2071070"/>
                      </a:cubicBezTo>
                      <a:cubicBezTo>
                        <a:pt x="1364787" y="2293475"/>
                        <a:pt x="1098104" y="2403312"/>
                        <a:pt x="774348" y="2322508"/>
                      </a:cubicBezTo>
                      <a:cubicBezTo>
                        <a:pt x="543290" y="2264839"/>
                        <a:pt x="352871" y="2078017"/>
                        <a:pt x="352871" y="1840820"/>
                      </a:cubicBezTo>
                      <a:cubicBezTo>
                        <a:pt x="352871" y="1595121"/>
                        <a:pt x="638839" y="1301436"/>
                        <a:pt x="842241" y="1454722"/>
                      </a:cubicBezTo>
                      <a:cubicBezTo>
                        <a:pt x="1078948" y="1633112"/>
                        <a:pt x="903157" y="1858023"/>
                        <a:pt x="800181" y="1858023"/>
                      </a:cubicBezTo>
                      <a:cubicBezTo>
                        <a:pt x="702093" y="1858023"/>
                        <a:pt x="662548" y="1776653"/>
                        <a:pt x="662548" y="1677400"/>
                      </a:cubicBezTo>
                      <a:cubicBezTo>
                        <a:pt x="445635" y="1727928"/>
                        <a:pt x="487524" y="2150460"/>
                        <a:pt x="782978" y="2150460"/>
                      </a:cubicBezTo>
                      <a:cubicBezTo>
                        <a:pt x="884727" y="2150460"/>
                        <a:pt x="981485" y="2085399"/>
                        <a:pt x="1030034" y="2027640"/>
                      </a:cubicBezTo>
                      <a:cubicBezTo>
                        <a:pt x="1069419" y="1980780"/>
                        <a:pt x="1142532" y="1841231"/>
                        <a:pt x="1144266" y="1763409"/>
                      </a:cubicBezTo>
                      <a:cubicBezTo>
                        <a:pt x="1202990" y="1779089"/>
                        <a:pt x="1187277" y="1920161"/>
                        <a:pt x="1187277" y="1987038"/>
                      </a:cubicBezTo>
                      <a:cubicBezTo>
                        <a:pt x="1187277" y="2065543"/>
                        <a:pt x="1167616" y="2121571"/>
                        <a:pt x="1152868" y="2184864"/>
                      </a:cubicBezTo>
                      <a:cubicBezTo>
                        <a:pt x="1354536" y="2137887"/>
                        <a:pt x="1456169" y="1967819"/>
                        <a:pt x="1415962" y="1741181"/>
                      </a:cubicBezTo>
                      <a:cubicBezTo>
                        <a:pt x="1408995" y="1701910"/>
                        <a:pt x="1396394" y="1675025"/>
                        <a:pt x="1393729" y="1642996"/>
                      </a:cubicBezTo>
                      <a:cubicBezTo>
                        <a:pt x="1528606" y="1714355"/>
                        <a:pt x="1626647" y="1763409"/>
                        <a:pt x="1798028" y="1763409"/>
                      </a:cubicBezTo>
                      <a:cubicBezTo>
                        <a:pt x="1789910" y="1733009"/>
                        <a:pt x="1789834" y="1744395"/>
                        <a:pt x="1771312" y="1721315"/>
                      </a:cubicBezTo>
                      <a:cubicBezTo>
                        <a:pt x="1759971" y="1707187"/>
                        <a:pt x="1753432" y="1697468"/>
                        <a:pt x="1740138" y="1683676"/>
                      </a:cubicBezTo>
                      <a:lnTo>
                        <a:pt x="1594290" y="1545669"/>
                      </a:lnTo>
                      <a:cubicBezTo>
                        <a:pt x="1572195" y="1527844"/>
                        <a:pt x="1526878" y="1496931"/>
                        <a:pt x="1514159" y="1479574"/>
                      </a:cubicBezTo>
                      <a:cubicBezTo>
                        <a:pt x="1695751" y="1464465"/>
                        <a:pt x="1844952" y="1423939"/>
                        <a:pt x="2002097" y="1356776"/>
                      </a:cubicBezTo>
                      <a:lnTo>
                        <a:pt x="2142113" y="1290350"/>
                      </a:lnTo>
                      <a:cubicBezTo>
                        <a:pt x="2120221" y="1257659"/>
                        <a:pt x="2050282" y="1229819"/>
                        <a:pt x="2011892" y="1214129"/>
                      </a:cubicBezTo>
                      <a:cubicBezTo>
                        <a:pt x="1850890" y="1148322"/>
                        <a:pt x="1695651" y="1092523"/>
                        <a:pt x="1505556" y="1092523"/>
                      </a:cubicBezTo>
                      <a:cubicBezTo>
                        <a:pt x="1519060" y="1074094"/>
                        <a:pt x="1677683" y="964164"/>
                        <a:pt x="1737831" y="886115"/>
                      </a:cubicBezTo>
                      <a:cubicBezTo>
                        <a:pt x="1750906" y="869151"/>
                        <a:pt x="1755480" y="865825"/>
                        <a:pt x="1770115" y="848956"/>
                      </a:cubicBezTo>
                      <a:cubicBezTo>
                        <a:pt x="1785892" y="830768"/>
                        <a:pt x="1808739" y="807501"/>
                        <a:pt x="1775743" y="807020"/>
                      </a:cubicBezTo>
                      <a:lnTo>
                        <a:pt x="1682242" y="813328"/>
                      </a:lnTo>
                      <a:cubicBezTo>
                        <a:pt x="1518677" y="842873"/>
                        <a:pt x="1427210" y="911562"/>
                        <a:pt x="1393729" y="920503"/>
                      </a:cubicBezTo>
                      <a:cubicBezTo>
                        <a:pt x="1398184" y="866971"/>
                        <a:pt x="1521898" y="571825"/>
                        <a:pt x="1258934" y="427399"/>
                      </a:cubicBezTo>
                      <a:cubicBezTo>
                        <a:pt x="1220775" y="406443"/>
                        <a:pt x="1189742" y="396323"/>
                        <a:pt x="1152868" y="378632"/>
                      </a:cubicBezTo>
                      <a:cubicBezTo>
                        <a:pt x="1156709" y="424773"/>
                        <a:pt x="1187277" y="485765"/>
                        <a:pt x="1187277" y="585060"/>
                      </a:cubicBezTo>
                      <a:close/>
                      <a:moveTo>
                        <a:pt x="2348565" y="1918230"/>
                      </a:moveTo>
                      <a:cubicBezTo>
                        <a:pt x="2380159" y="1939385"/>
                        <a:pt x="2370693" y="1950025"/>
                        <a:pt x="2403380" y="1975235"/>
                      </a:cubicBezTo>
                      <a:cubicBezTo>
                        <a:pt x="2421310" y="1989064"/>
                        <a:pt x="2454950" y="2010268"/>
                        <a:pt x="2478565" y="2012385"/>
                      </a:cubicBezTo>
                      <a:cubicBezTo>
                        <a:pt x="2650780" y="2027813"/>
                        <a:pt x="2751181" y="1743090"/>
                        <a:pt x="2538221" y="1633985"/>
                      </a:cubicBezTo>
                      <a:cubicBezTo>
                        <a:pt x="2492930" y="1610779"/>
                        <a:pt x="2416789" y="1590410"/>
                        <a:pt x="2354827" y="1606200"/>
                      </a:cubicBezTo>
                      <a:cubicBezTo>
                        <a:pt x="2290075" y="1622699"/>
                        <a:pt x="2251970" y="1654887"/>
                        <a:pt x="2212929" y="1696600"/>
                      </a:cubicBezTo>
                      <a:cubicBezTo>
                        <a:pt x="2081826" y="1836682"/>
                        <a:pt x="2161479" y="1961258"/>
                        <a:pt x="2167921" y="2038646"/>
                      </a:cubicBezTo>
                      <a:cubicBezTo>
                        <a:pt x="2127775" y="2057907"/>
                        <a:pt x="2073328" y="2063127"/>
                        <a:pt x="2004346" y="2098721"/>
                      </a:cubicBezTo>
                      <a:cubicBezTo>
                        <a:pt x="1856832" y="2174832"/>
                        <a:pt x="1747165" y="2403546"/>
                        <a:pt x="1823836" y="2563313"/>
                      </a:cubicBezTo>
                      <a:cubicBezTo>
                        <a:pt x="1859999" y="2539100"/>
                        <a:pt x="1882545" y="2503877"/>
                        <a:pt x="1917160" y="2476004"/>
                      </a:cubicBezTo>
                      <a:cubicBezTo>
                        <a:pt x="1951961" y="2447981"/>
                        <a:pt x="1983512" y="2424399"/>
                        <a:pt x="2020400" y="2398609"/>
                      </a:cubicBezTo>
                      <a:cubicBezTo>
                        <a:pt x="2232480" y="2250347"/>
                        <a:pt x="2412597" y="2337531"/>
                        <a:pt x="2630973" y="2278015"/>
                      </a:cubicBezTo>
                      <a:cubicBezTo>
                        <a:pt x="2671109" y="2267078"/>
                        <a:pt x="2721686" y="2246017"/>
                        <a:pt x="2756465" y="2222867"/>
                      </a:cubicBezTo>
                      <a:lnTo>
                        <a:pt x="2864694" y="2141858"/>
                      </a:lnTo>
                      <a:cubicBezTo>
                        <a:pt x="2868139" y="2296542"/>
                        <a:pt x="2919789" y="2448671"/>
                        <a:pt x="3002327" y="2571915"/>
                      </a:cubicBezTo>
                      <a:cubicBezTo>
                        <a:pt x="3091570" y="2506537"/>
                        <a:pt x="3139959" y="2256752"/>
                        <a:pt x="3139959" y="2141858"/>
                      </a:cubicBezTo>
                      <a:cubicBezTo>
                        <a:pt x="3216542" y="2193134"/>
                        <a:pt x="3275174" y="2246380"/>
                        <a:pt x="3368991" y="2274102"/>
                      </a:cubicBezTo>
                      <a:cubicBezTo>
                        <a:pt x="3601759" y="2342881"/>
                        <a:pt x="3764112" y="2244839"/>
                        <a:pt x="3986582" y="2396280"/>
                      </a:cubicBezTo>
                      <a:cubicBezTo>
                        <a:pt x="4063457" y="2448610"/>
                        <a:pt x="4153885" y="2539520"/>
                        <a:pt x="4189420" y="2563313"/>
                      </a:cubicBezTo>
                      <a:cubicBezTo>
                        <a:pt x="4199042" y="2447715"/>
                        <a:pt x="4244774" y="2377297"/>
                        <a:pt x="4127685" y="2203587"/>
                      </a:cubicBezTo>
                      <a:cubicBezTo>
                        <a:pt x="4061358" y="2105187"/>
                        <a:pt x="3950845" y="2065228"/>
                        <a:pt x="3836732" y="2038646"/>
                      </a:cubicBezTo>
                      <a:cubicBezTo>
                        <a:pt x="3858127" y="1994067"/>
                        <a:pt x="3878215" y="1922770"/>
                        <a:pt x="3870265" y="1850348"/>
                      </a:cubicBezTo>
                      <a:cubicBezTo>
                        <a:pt x="3866583" y="1816789"/>
                        <a:pt x="3856757" y="1793940"/>
                        <a:pt x="3842782" y="1765962"/>
                      </a:cubicBezTo>
                      <a:cubicBezTo>
                        <a:pt x="3815850" y="1712036"/>
                        <a:pt x="3783448" y="1675269"/>
                        <a:pt x="3735002" y="1641499"/>
                      </a:cubicBezTo>
                      <a:cubicBezTo>
                        <a:pt x="3609096" y="1553736"/>
                        <a:pt x="3417961" y="1619146"/>
                        <a:pt x="3363444" y="1754645"/>
                      </a:cubicBezTo>
                      <a:cubicBezTo>
                        <a:pt x="3302043" y="1907256"/>
                        <a:pt x="3477161" y="2099479"/>
                        <a:pt x="3606894" y="1972256"/>
                      </a:cubicBezTo>
                      <a:cubicBezTo>
                        <a:pt x="3629242" y="1950340"/>
                        <a:pt x="3645601" y="1931588"/>
                        <a:pt x="3664691" y="1909630"/>
                      </a:cubicBezTo>
                      <a:cubicBezTo>
                        <a:pt x="3664691" y="2130297"/>
                        <a:pt x="3408108" y="2145838"/>
                        <a:pt x="3292391" y="2032453"/>
                      </a:cubicBezTo>
                      <a:cubicBezTo>
                        <a:pt x="3239761" y="1980882"/>
                        <a:pt x="3179654" y="1924981"/>
                        <a:pt x="3166543" y="1839454"/>
                      </a:cubicBezTo>
                      <a:cubicBezTo>
                        <a:pt x="3145746" y="1703802"/>
                        <a:pt x="3206921" y="1595852"/>
                        <a:pt x="3302111" y="1521288"/>
                      </a:cubicBezTo>
                      <a:cubicBezTo>
                        <a:pt x="3329009" y="1500220"/>
                        <a:pt x="3366297" y="1476497"/>
                        <a:pt x="3397855" y="1462200"/>
                      </a:cubicBezTo>
                      <a:cubicBezTo>
                        <a:pt x="3475352" y="1427091"/>
                        <a:pt x="3584643" y="1433086"/>
                        <a:pt x="3663655" y="1463407"/>
                      </a:cubicBezTo>
                      <a:cubicBezTo>
                        <a:pt x="3815572" y="1521702"/>
                        <a:pt x="4012251" y="1822646"/>
                        <a:pt x="4114452" y="1958785"/>
                      </a:cubicBezTo>
                      <a:cubicBezTo>
                        <a:pt x="4227827" y="2109812"/>
                        <a:pt x="4275074" y="2171279"/>
                        <a:pt x="4419683" y="2290074"/>
                      </a:cubicBezTo>
                      <a:cubicBezTo>
                        <a:pt x="4478027" y="2338002"/>
                        <a:pt x="4539760" y="2381588"/>
                        <a:pt x="4608155" y="2419864"/>
                      </a:cubicBezTo>
                      <a:cubicBezTo>
                        <a:pt x="4729699" y="2487883"/>
                        <a:pt x="4945329" y="2536291"/>
                        <a:pt x="5150713" y="2509563"/>
                      </a:cubicBezTo>
                      <a:cubicBezTo>
                        <a:pt x="5367799" y="2481310"/>
                        <a:pt x="5512891" y="2364024"/>
                        <a:pt x="5617374" y="2339684"/>
                      </a:cubicBezTo>
                      <a:cubicBezTo>
                        <a:pt x="5625984" y="2443124"/>
                        <a:pt x="5808474" y="2481527"/>
                        <a:pt x="5915173" y="2439623"/>
                      </a:cubicBezTo>
                      <a:cubicBezTo>
                        <a:pt x="5933276" y="2432513"/>
                        <a:pt x="5950286" y="2423868"/>
                        <a:pt x="5967704" y="2414737"/>
                      </a:cubicBezTo>
                      <a:cubicBezTo>
                        <a:pt x="5995268" y="2400284"/>
                        <a:pt x="5996470" y="2404046"/>
                        <a:pt x="6004470" y="2374089"/>
                      </a:cubicBezTo>
                      <a:cubicBezTo>
                        <a:pt x="5739414" y="2312346"/>
                        <a:pt x="5907512" y="1948569"/>
                        <a:pt x="5873118" y="1739933"/>
                      </a:cubicBezTo>
                      <a:cubicBezTo>
                        <a:pt x="5850846" y="1604820"/>
                        <a:pt x="5780871" y="1499671"/>
                        <a:pt x="5692821" y="1414011"/>
                      </a:cubicBezTo>
                      <a:cubicBezTo>
                        <a:pt x="5691575" y="1412802"/>
                        <a:pt x="5689792" y="1410980"/>
                        <a:pt x="5688534" y="1409756"/>
                      </a:cubicBezTo>
                      <a:cubicBezTo>
                        <a:pt x="5632329" y="1355174"/>
                        <a:pt x="5559157" y="1308850"/>
                        <a:pt x="5479741" y="1290350"/>
                      </a:cubicBezTo>
                      <a:cubicBezTo>
                        <a:pt x="5491965" y="1273666"/>
                        <a:pt x="5627845" y="1211072"/>
                        <a:pt x="5671226" y="1172172"/>
                      </a:cubicBezTo>
                      <a:cubicBezTo>
                        <a:pt x="5697254" y="1148832"/>
                        <a:pt x="5708143" y="1146199"/>
                        <a:pt x="5729404" y="1118528"/>
                      </a:cubicBezTo>
                      <a:cubicBezTo>
                        <a:pt x="5792449" y="1036476"/>
                        <a:pt x="5857047" y="941490"/>
                        <a:pt x="5873194" y="832245"/>
                      </a:cubicBezTo>
                      <a:cubicBezTo>
                        <a:pt x="5891853" y="706026"/>
                        <a:pt x="5864133" y="575543"/>
                        <a:pt x="5850851" y="454801"/>
                      </a:cubicBezTo>
                      <a:cubicBezTo>
                        <a:pt x="5825972" y="228602"/>
                        <a:pt x="5961184" y="239881"/>
                        <a:pt x="6004470" y="180806"/>
                      </a:cubicBezTo>
                      <a:cubicBezTo>
                        <a:pt x="5931279" y="80921"/>
                        <a:pt x="5650256" y="82693"/>
                        <a:pt x="5617374" y="223811"/>
                      </a:cubicBezTo>
                      <a:lnTo>
                        <a:pt x="5576848" y="214079"/>
                      </a:lnTo>
                      <a:cubicBezTo>
                        <a:pt x="5435447" y="151858"/>
                        <a:pt x="5317358" y="77798"/>
                        <a:pt x="5153649" y="59600"/>
                      </a:cubicBezTo>
                      <a:cubicBezTo>
                        <a:pt x="4754086" y="15187"/>
                        <a:pt x="4518456" y="168639"/>
                        <a:pt x="4264650" y="419448"/>
                      </a:cubicBezTo>
                      <a:cubicBezTo>
                        <a:pt x="4108265" y="573988"/>
                        <a:pt x="3872050" y="1007143"/>
                        <a:pt x="3679290" y="1098521"/>
                      </a:cubicBezTo>
                      <a:cubicBezTo>
                        <a:pt x="3606143" y="1133194"/>
                        <a:pt x="3489336" y="1138623"/>
                        <a:pt x="3407611" y="1108742"/>
                      </a:cubicBezTo>
                      <a:cubicBezTo>
                        <a:pt x="3155207" y="1016459"/>
                        <a:pt x="3071936" y="718668"/>
                        <a:pt x="3288604" y="535858"/>
                      </a:cubicBezTo>
                      <a:cubicBezTo>
                        <a:pt x="3361947" y="473976"/>
                        <a:pt x="3554166" y="421823"/>
                        <a:pt x="3627032" y="528100"/>
                      </a:cubicBezTo>
                      <a:cubicBezTo>
                        <a:pt x="3648329" y="559164"/>
                        <a:pt x="3664691" y="604828"/>
                        <a:pt x="3664691" y="653868"/>
                      </a:cubicBezTo>
                      <a:cubicBezTo>
                        <a:pt x="3645401" y="640953"/>
                        <a:pt x="3526544" y="452107"/>
                        <a:pt x="3387777" y="626419"/>
                      </a:cubicBezTo>
                      <a:cubicBezTo>
                        <a:pt x="3221188" y="835681"/>
                        <a:pt x="3579111" y="1105928"/>
                        <a:pt x="3791705" y="875480"/>
                      </a:cubicBezTo>
                      <a:cubicBezTo>
                        <a:pt x="3830273" y="833674"/>
                        <a:pt x="3859656" y="785270"/>
                        <a:pt x="3869222" y="720704"/>
                      </a:cubicBezTo>
                      <a:cubicBezTo>
                        <a:pt x="3880738" y="642965"/>
                        <a:pt x="3851158" y="586756"/>
                        <a:pt x="3836732" y="524850"/>
                      </a:cubicBezTo>
                      <a:cubicBezTo>
                        <a:pt x="3886339" y="523746"/>
                        <a:pt x="3970788" y="490744"/>
                        <a:pt x="4005384" y="469854"/>
                      </a:cubicBezTo>
                      <a:cubicBezTo>
                        <a:pt x="4167565" y="371915"/>
                        <a:pt x="4237235" y="213998"/>
                        <a:pt x="4189420" y="8785"/>
                      </a:cubicBezTo>
                      <a:cubicBezTo>
                        <a:pt x="4113169" y="29143"/>
                        <a:pt x="4028344" y="231891"/>
                        <a:pt x="3715073" y="265586"/>
                      </a:cubicBezTo>
                      <a:cubicBezTo>
                        <a:pt x="3491165" y="289670"/>
                        <a:pt x="3384465" y="238423"/>
                        <a:pt x="3196416" y="383474"/>
                      </a:cubicBezTo>
                      <a:cubicBezTo>
                        <a:pt x="3171881" y="402401"/>
                        <a:pt x="3166655" y="414511"/>
                        <a:pt x="3139959" y="421638"/>
                      </a:cubicBezTo>
                      <a:cubicBezTo>
                        <a:pt x="3139959" y="324125"/>
                        <a:pt x="3081482" y="23613"/>
                        <a:pt x="2993724" y="183"/>
                      </a:cubicBezTo>
                      <a:cubicBezTo>
                        <a:pt x="2976789" y="63596"/>
                        <a:pt x="2870399" y="165521"/>
                        <a:pt x="2864694" y="421638"/>
                      </a:cubicBezTo>
                      <a:cubicBezTo>
                        <a:pt x="2826633" y="396154"/>
                        <a:pt x="2800000" y="371673"/>
                        <a:pt x="2759891" y="345803"/>
                      </a:cubicBezTo>
                      <a:cubicBezTo>
                        <a:pt x="2724641" y="323067"/>
                        <a:pt x="2680316" y="303187"/>
                        <a:pt x="2634394" y="290662"/>
                      </a:cubicBezTo>
                      <a:cubicBezTo>
                        <a:pt x="2345899" y="211992"/>
                        <a:pt x="2260300" y="372183"/>
                        <a:pt x="1925066" y="96791"/>
                      </a:cubicBezTo>
                      <a:lnTo>
                        <a:pt x="1823836" y="8785"/>
                      </a:lnTo>
                      <a:cubicBezTo>
                        <a:pt x="1723720" y="217407"/>
                        <a:pt x="1930664" y="519374"/>
                        <a:pt x="2176521" y="524850"/>
                      </a:cubicBezTo>
                      <a:cubicBezTo>
                        <a:pt x="2045864" y="771748"/>
                        <a:pt x="2288953" y="1067216"/>
                        <a:pt x="2540813" y="932103"/>
                      </a:cubicBezTo>
                      <a:cubicBezTo>
                        <a:pt x="2803146" y="791375"/>
                        <a:pt x="2574273" y="428559"/>
                        <a:pt x="2397786" y="599871"/>
                      </a:cubicBezTo>
                      <a:cubicBezTo>
                        <a:pt x="2377752" y="619318"/>
                        <a:pt x="2356080" y="650662"/>
                        <a:pt x="2339962" y="662467"/>
                      </a:cubicBezTo>
                      <a:cubicBezTo>
                        <a:pt x="2359521" y="578525"/>
                        <a:pt x="2366163" y="501466"/>
                        <a:pt x="2463825" y="476673"/>
                      </a:cubicBezTo>
                      <a:cubicBezTo>
                        <a:pt x="2736270" y="407509"/>
                        <a:pt x="2956238" y="739114"/>
                        <a:pt x="2788647" y="964881"/>
                      </a:cubicBezTo>
                      <a:cubicBezTo>
                        <a:pt x="2659448" y="1138926"/>
                        <a:pt x="2410117" y="1191896"/>
                        <a:pt x="2243163" y="1043093"/>
                      </a:cubicBezTo>
                      <a:cubicBezTo>
                        <a:pt x="2066590" y="885715"/>
                        <a:pt x="1837023" y="473950"/>
                        <a:pt x="1673969" y="347855"/>
                      </a:cubicBezTo>
                      <a:cubicBezTo>
                        <a:pt x="1582161" y="276860"/>
                        <a:pt x="1497907" y="203227"/>
                        <a:pt x="1394287" y="145843"/>
                      </a:cubicBezTo>
                      <a:cubicBezTo>
                        <a:pt x="1259078" y="70966"/>
                        <a:pt x="1066947" y="36216"/>
                        <a:pt x="859636" y="59631"/>
                      </a:cubicBezTo>
                      <a:cubicBezTo>
                        <a:pt x="700501" y="77605"/>
                        <a:pt x="514234" y="169795"/>
                        <a:pt x="395882" y="232413"/>
                      </a:cubicBezTo>
                      <a:cubicBezTo>
                        <a:pt x="358394" y="71522"/>
                        <a:pt x="72706" y="81118"/>
                        <a:pt x="183" y="189407"/>
                      </a:cubicBezTo>
                      <a:cubicBezTo>
                        <a:pt x="140671" y="256809"/>
                        <a:pt x="155580" y="287597"/>
                        <a:pt x="155316" y="456337"/>
                      </a:cubicBezTo>
                      <a:cubicBezTo>
                        <a:pt x="155114" y="586627"/>
                        <a:pt x="113795" y="709996"/>
                        <a:pt x="138716" y="842195"/>
                      </a:cubicBezTo>
                      <a:cubicBezTo>
                        <a:pt x="174487" y="1031966"/>
                        <a:pt x="299448" y="1170177"/>
                        <a:pt x="461743" y="1250299"/>
                      </a:cubicBezTo>
                      <a:cubicBezTo>
                        <a:pt x="487414" y="1262972"/>
                        <a:pt x="518506" y="1269867"/>
                        <a:pt x="533515" y="1290350"/>
                      </a:cubicBezTo>
                      <a:cubicBezTo>
                        <a:pt x="462777" y="1296235"/>
                        <a:pt x="317841" y="1401471"/>
                        <a:pt x="280309" y="1450027"/>
                      </a:cubicBezTo>
                      <a:cubicBezTo>
                        <a:pt x="46101" y="1753011"/>
                        <a:pt x="154902" y="1839235"/>
                        <a:pt x="155316" y="2107159"/>
                      </a:cubicBezTo>
                      <a:cubicBezTo>
                        <a:pt x="155448" y="2192320"/>
                        <a:pt x="163612" y="2231905"/>
                        <a:pt x="127967" y="2286831"/>
                      </a:cubicBezTo>
                      <a:cubicBezTo>
                        <a:pt x="104120" y="2323578"/>
                        <a:pt x="53355" y="2369666"/>
                        <a:pt x="183" y="2374089"/>
                      </a:cubicBezTo>
                      <a:cubicBezTo>
                        <a:pt x="15750" y="2432384"/>
                        <a:pt x="161581" y="2464199"/>
                        <a:pt x="214691" y="2460166"/>
                      </a:cubicBezTo>
                      <a:cubicBezTo>
                        <a:pt x="292694" y="2454239"/>
                        <a:pt x="380349" y="2406347"/>
                        <a:pt x="395882" y="2339684"/>
                      </a:cubicBezTo>
                      <a:cubicBezTo>
                        <a:pt x="490950" y="2361830"/>
                        <a:pt x="621724" y="2473344"/>
                        <a:pt x="855118" y="2508382"/>
                      </a:cubicBezTo>
                      <a:cubicBezTo>
                        <a:pt x="950686" y="2522728"/>
                        <a:pt x="1065774" y="2513578"/>
                        <a:pt x="1150481" y="2500719"/>
                      </a:cubicBezTo>
                      <a:cubicBezTo>
                        <a:pt x="1246742" y="2486105"/>
                        <a:pt x="1312191" y="2462341"/>
                        <a:pt x="1390966" y="2422934"/>
                      </a:cubicBezTo>
                      <a:cubicBezTo>
                        <a:pt x="1681860" y="2277405"/>
                        <a:pt x="1833767" y="2034542"/>
                        <a:pt x="2021590" y="1789120"/>
                      </a:cubicBezTo>
                      <a:cubicBezTo>
                        <a:pt x="2093608" y="1695013"/>
                        <a:pt x="2219993" y="1514008"/>
                        <a:pt x="2329779" y="1469390"/>
                      </a:cubicBezTo>
                      <a:cubicBezTo>
                        <a:pt x="2578916" y="1368143"/>
                        <a:pt x="2877559" y="1552710"/>
                        <a:pt x="2846667" y="1822570"/>
                      </a:cubicBezTo>
                      <a:cubicBezTo>
                        <a:pt x="2814609" y="2102634"/>
                        <a:pt x="2348565" y="2235433"/>
                        <a:pt x="2348565" y="191823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</p:grpSp>
          <p:grpSp>
            <p:nvGrpSpPr>
              <p:cNvPr id="37" name="Группа 36">
                <a:extLst>
                  <a:ext uri="{FF2B5EF4-FFF2-40B4-BE49-F238E27FC236}">
                    <a16:creationId xmlns="" xmlns:a16="http://schemas.microsoft.com/office/drawing/2014/main" id="{407AB2C6-EBA5-4B5E-897D-4FBA79AB427D}"/>
                  </a:ext>
                </a:extLst>
              </p:cNvPr>
              <p:cNvGrpSpPr/>
              <p:nvPr/>
            </p:nvGrpSpPr>
            <p:grpSpPr>
              <a:xfrm rot="16200000">
                <a:off x="10545828" y="4314278"/>
                <a:ext cx="1858543" cy="265360"/>
                <a:chOff x="6138248" y="1812862"/>
                <a:chExt cx="3541101" cy="505593"/>
              </a:xfrm>
            </p:grpSpPr>
            <p:sp>
              <p:nvSpPr>
                <p:cNvPr id="38" name="Рисунок 13">
                  <a:extLst>
                    <a:ext uri="{FF2B5EF4-FFF2-40B4-BE49-F238E27FC236}">
                      <a16:creationId xmlns="" xmlns:a16="http://schemas.microsoft.com/office/drawing/2014/main" id="{D57C054A-93B3-4BD2-81B8-DACFE76C4134}"/>
                    </a:ext>
                  </a:extLst>
                </p:cNvPr>
                <p:cNvSpPr/>
                <p:nvPr/>
              </p:nvSpPr>
              <p:spPr>
                <a:xfrm>
                  <a:off x="6138248" y="1812862"/>
                  <a:ext cx="1180367" cy="505593"/>
                </a:xfrm>
                <a:custGeom>
                  <a:avLst/>
                  <a:gdLst>
                    <a:gd name="connsiteX0" fmla="*/ 2348565 w 6004560"/>
                    <a:gd name="connsiteY0" fmla="*/ 1918230 h 2571965"/>
                    <a:gd name="connsiteX1" fmla="*/ 2348565 w 6004560"/>
                    <a:gd name="connsiteY1" fmla="*/ 1918230 h 2571965"/>
                    <a:gd name="connsiteX2" fmla="*/ 4886193 w 6004560"/>
                    <a:gd name="connsiteY2" fmla="*/ 1023715 h 2571965"/>
                    <a:gd name="connsiteX3" fmla="*/ 4982851 w 6004560"/>
                    <a:gd name="connsiteY3" fmla="*/ 1176499 h 2571965"/>
                    <a:gd name="connsiteX4" fmla="*/ 5118451 w 6004560"/>
                    <a:gd name="connsiteY4" fmla="*/ 1290350 h 2571965"/>
                    <a:gd name="connsiteX5" fmla="*/ 4980740 w 6004560"/>
                    <a:gd name="connsiteY5" fmla="*/ 1393487 h 2571965"/>
                    <a:gd name="connsiteX6" fmla="*/ 4886193 w 6004560"/>
                    <a:gd name="connsiteY6" fmla="*/ 1539781 h 2571965"/>
                    <a:gd name="connsiteX7" fmla="*/ 4763734 w 6004560"/>
                    <a:gd name="connsiteY7" fmla="*/ 1429995 h 2571965"/>
                    <a:gd name="connsiteX8" fmla="*/ 4619430 w 6004560"/>
                    <a:gd name="connsiteY8" fmla="*/ 1333453 h 2571965"/>
                    <a:gd name="connsiteX9" fmla="*/ 4560428 w 6004560"/>
                    <a:gd name="connsiteY9" fmla="*/ 1315038 h 2571965"/>
                    <a:gd name="connsiteX10" fmla="*/ 4499097 w 6004560"/>
                    <a:gd name="connsiteY10" fmla="*/ 1290350 h 2571965"/>
                    <a:gd name="connsiteX11" fmla="*/ 4671716 w 6004560"/>
                    <a:gd name="connsiteY11" fmla="*/ 1222119 h 2571965"/>
                    <a:gd name="connsiteX12" fmla="*/ 4886193 w 6004560"/>
                    <a:gd name="connsiteY12" fmla="*/ 1023715 h 2571965"/>
                    <a:gd name="connsiteX13" fmla="*/ 2537811 w 6004560"/>
                    <a:gd name="connsiteY13" fmla="*/ 1281748 h 2571965"/>
                    <a:gd name="connsiteX14" fmla="*/ 2959430 w 6004560"/>
                    <a:gd name="connsiteY14" fmla="*/ 937818 h 2571965"/>
                    <a:gd name="connsiteX15" fmla="*/ 3002327 w 6004560"/>
                    <a:gd name="connsiteY15" fmla="*/ 722676 h 2571965"/>
                    <a:gd name="connsiteX16" fmla="*/ 3010929 w 6004560"/>
                    <a:gd name="connsiteY16" fmla="*/ 722676 h 2571965"/>
                    <a:gd name="connsiteX17" fmla="*/ 3466842 w 6004560"/>
                    <a:gd name="connsiteY17" fmla="*/ 1281748 h 2571965"/>
                    <a:gd name="connsiteX18" fmla="*/ 3422919 w 6004560"/>
                    <a:gd name="connsiteY18" fmla="*/ 1298037 h 2571965"/>
                    <a:gd name="connsiteX19" fmla="*/ 3051299 w 6004560"/>
                    <a:gd name="connsiteY19" fmla="*/ 1623155 h 2571965"/>
                    <a:gd name="connsiteX20" fmla="*/ 3010929 w 6004560"/>
                    <a:gd name="connsiteY20" fmla="*/ 1840820 h 2571965"/>
                    <a:gd name="connsiteX21" fmla="*/ 3002327 w 6004560"/>
                    <a:gd name="connsiteY21" fmla="*/ 1840820 h 2571965"/>
                    <a:gd name="connsiteX22" fmla="*/ 2721220 w 6004560"/>
                    <a:gd name="connsiteY22" fmla="*/ 1356396 h 2571965"/>
                    <a:gd name="connsiteX23" fmla="*/ 2633794 w 6004560"/>
                    <a:gd name="connsiteY23" fmla="*/ 1314794 h 2571965"/>
                    <a:gd name="connsiteX24" fmla="*/ 2590427 w 6004560"/>
                    <a:gd name="connsiteY24" fmla="*/ 1297947 h 2571965"/>
                    <a:gd name="connsiteX25" fmla="*/ 2537811 w 6004560"/>
                    <a:gd name="connsiteY25" fmla="*/ 1281748 h 2571965"/>
                    <a:gd name="connsiteX26" fmla="*/ 894805 w 6004560"/>
                    <a:gd name="connsiteY26" fmla="*/ 1273146 h 2571965"/>
                    <a:gd name="connsiteX27" fmla="*/ 1127063 w 6004560"/>
                    <a:gd name="connsiteY27" fmla="*/ 1023715 h 2571965"/>
                    <a:gd name="connsiteX28" fmla="*/ 1245523 w 6004560"/>
                    <a:gd name="connsiteY28" fmla="*/ 1137499 h 2571965"/>
                    <a:gd name="connsiteX29" fmla="*/ 1443009 w 6004560"/>
                    <a:gd name="connsiteY29" fmla="*/ 1249675 h 2571965"/>
                    <a:gd name="connsiteX30" fmla="*/ 1505556 w 6004560"/>
                    <a:gd name="connsiteY30" fmla="*/ 1273146 h 2571965"/>
                    <a:gd name="connsiteX31" fmla="*/ 1407566 w 6004560"/>
                    <a:gd name="connsiteY31" fmla="*/ 1329989 h 2571965"/>
                    <a:gd name="connsiteX32" fmla="*/ 1287495 w 6004560"/>
                    <a:gd name="connsiteY32" fmla="*/ 1373353 h 2571965"/>
                    <a:gd name="connsiteX33" fmla="*/ 1127063 w 6004560"/>
                    <a:gd name="connsiteY33" fmla="*/ 1539781 h 2571965"/>
                    <a:gd name="connsiteX34" fmla="*/ 894805 w 6004560"/>
                    <a:gd name="connsiteY34" fmla="*/ 1290350 h 2571965"/>
                    <a:gd name="connsiteX35" fmla="*/ 894805 w 6004560"/>
                    <a:gd name="connsiteY35" fmla="*/ 1273146 h 2571965"/>
                    <a:gd name="connsiteX36" fmla="*/ 4585119 w 6004560"/>
                    <a:gd name="connsiteY36" fmla="*/ 688272 h 2571965"/>
                    <a:gd name="connsiteX37" fmla="*/ 4619527 w 6004560"/>
                    <a:gd name="connsiteY37" fmla="*/ 920503 h 2571965"/>
                    <a:gd name="connsiteX38" fmla="*/ 4530742 w 6004560"/>
                    <a:gd name="connsiteY38" fmla="*/ 880259 h 2571965"/>
                    <a:gd name="connsiteX39" fmla="*/ 4440044 w 6004560"/>
                    <a:gd name="connsiteY39" fmla="*/ 841929 h 2571965"/>
                    <a:gd name="connsiteX40" fmla="*/ 4338163 w 6004560"/>
                    <a:gd name="connsiteY40" fmla="*/ 814783 h 2571965"/>
                    <a:gd name="connsiteX41" fmla="*/ 4215226 w 6004560"/>
                    <a:gd name="connsiteY41" fmla="*/ 800086 h 2571965"/>
                    <a:gd name="connsiteX42" fmla="*/ 4499097 w 6004560"/>
                    <a:gd name="connsiteY42" fmla="*/ 1092523 h 2571965"/>
                    <a:gd name="connsiteX43" fmla="*/ 3871141 w 6004560"/>
                    <a:gd name="connsiteY43" fmla="*/ 1273146 h 2571965"/>
                    <a:gd name="connsiteX44" fmla="*/ 3928418 w 6004560"/>
                    <a:gd name="connsiteY44" fmla="*/ 1319090 h 2571965"/>
                    <a:gd name="connsiteX45" fmla="*/ 4311962 w 6004560"/>
                    <a:gd name="connsiteY45" fmla="*/ 1451658 h 2571965"/>
                    <a:gd name="connsiteX46" fmla="*/ 4499097 w 6004560"/>
                    <a:gd name="connsiteY46" fmla="*/ 1479574 h 2571965"/>
                    <a:gd name="connsiteX47" fmla="*/ 4215226 w 6004560"/>
                    <a:gd name="connsiteY47" fmla="*/ 1763409 h 2571965"/>
                    <a:gd name="connsiteX48" fmla="*/ 4619527 w 6004560"/>
                    <a:gd name="connsiteY48" fmla="*/ 1642996 h 2571965"/>
                    <a:gd name="connsiteX49" fmla="*/ 4585119 w 6004560"/>
                    <a:gd name="connsiteY49" fmla="*/ 1875224 h 2571965"/>
                    <a:gd name="connsiteX50" fmla="*/ 4851785 w 6004560"/>
                    <a:gd name="connsiteY50" fmla="*/ 2184864 h 2571965"/>
                    <a:gd name="connsiteX51" fmla="*/ 4860387 w 6004560"/>
                    <a:gd name="connsiteY51" fmla="*/ 1754810 h 2571965"/>
                    <a:gd name="connsiteX52" fmla="*/ 4904544 w 6004560"/>
                    <a:gd name="connsiteY52" fmla="*/ 1899880 h 2571965"/>
                    <a:gd name="connsiteX53" fmla="*/ 5476327 w 6004560"/>
                    <a:gd name="connsiteY53" fmla="*/ 1957596 h 2571965"/>
                    <a:gd name="connsiteX54" fmla="*/ 5342106 w 6004560"/>
                    <a:gd name="connsiteY54" fmla="*/ 1677400 h 2571965"/>
                    <a:gd name="connsiteX55" fmla="*/ 5310262 w 6004560"/>
                    <a:gd name="connsiteY55" fmla="*/ 1808980 h 2571965"/>
                    <a:gd name="connsiteX56" fmla="*/ 5163707 w 6004560"/>
                    <a:gd name="connsiteY56" fmla="*/ 1456015 h 2571965"/>
                    <a:gd name="connsiteX57" fmla="*/ 5651783 w 6004560"/>
                    <a:gd name="connsiteY57" fmla="*/ 1815017 h 2571965"/>
                    <a:gd name="connsiteX58" fmla="*/ 5558572 w 6004560"/>
                    <a:gd name="connsiteY58" fmla="*/ 2117467 h 2571965"/>
                    <a:gd name="connsiteX59" fmla="*/ 5211056 w 6004560"/>
                    <a:gd name="connsiteY59" fmla="*/ 2329067 h 2571965"/>
                    <a:gd name="connsiteX60" fmla="*/ 3804119 w 6004560"/>
                    <a:gd name="connsiteY60" fmla="*/ 1348764 h 2571965"/>
                    <a:gd name="connsiteX61" fmla="*/ 3671641 w 6004560"/>
                    <a:gd name="connsiteY61" fmla="*/ 1292000 h 2571965"/>
                    <a:gd name="connsiteX62" fmla="*/ 3653316 w 6004560"/>
                    <a:gd name="connsiteY62" fmla="*/ 1284518 h 2571965"/>
                    <a:gd name="connsiteX63" fmla="*/ 3647486 w 6004560"/>
                    <a:gd name="connsiteY63" fmla="*/ 1281748 h 2571965"/>
                    <a:gd name="connsiteX64" fmla="*/ 4114452 w 6004560"/>
                    <a:gd name="connsiteY64" fmla="*/ 862744 h 2571965"/>
                    <a:gd name="connsiteX65" fmla="*/ 4415150 w 6004560"/>
                    <a:gd name="connsiteY65" fmla="*/ 501122 h 2571965"/>
                    <a:gd name="connsiteX66" fmla="*/ 4475301 w 6004560"/>
                    <a:gd name="connsiteY66" fmla="*/ 449449 h 2571965"/>
                    <a:gd name="connsiteX67" fmla="*/ 4535475 w 6004560"/>
                    <a:gd name="connsiteY67" fmla="*/ 397803 h 2571965"/>
                    <a:gd name="connsiteX68" fmla="*/ 5214889 w 6004560"/>
                    <a:gd name="connsiteY68" fmla="*/ 239198 h 2571965"/>
                    <a:gd name="connsiteX69" fmla="*/ 5503433 w 6004560"/>
                    <a:gd name="connsiteY69" fmla="*/ 389347 h 2571965"/>
                    <a:gd name="connsiteX70" fmla="*/ 5192717 w 6004560"/>
                    <a:gd name="connsiteY70" fmla="*/ 1130083 h 2571965"/>
                    <a:gd name="connsiteX71" fmla="*/ 5126792 w 6004560"/>
                    <a:gd name="connsiteY71" fmla="*/ 1075581 h 2571965"/>
                    <a:gd name="connsiteX72" fmla="*/ 5195870 w 6004560"/>
                    <a:gd name="connsiteY72" fmla="*/ 714075 h 2571965"/>
                    <a:gd name="connsiteX73" fmla="*/ 5342106 w 6004560"/>
                    <a:gd name="connsiteY73" fmla="*/ 886098 h 2571965"/>
                    <a:gd name="connsiteX74" fmla="*/ 5478966 w 6004560"/>
                    <a:gd name="connsiteY74" fmla="*/ 620827 h 2571965"/>
                    <a:gd name="connsiteX75" fmla="*/ 5256084 w 6004560"/>
                    <a:gd name="connsiteY75" fmla="*/ 421638 h 2571965"/>
                    <a:gd name="connsiteX76" fmla="*/ 4966985 w 6004560"/>
                    <a:gd name="connsiteY76" fmla="*/ 554027 h 2571965"/>
                    <a:gd name="connsiteX77" fmla="*/ 4860387 w 6004560"/>
                    <a:gd name="connsiteY77" fmla="*/ 808688 h 2571965"/>
                    <a:gd name="connsiteX78" fmla="*/ 4851785 w 6004560"/>
                    <a:gd name="connsiteY78" fmla="*/ 378632 h 2571965"/>
                    <a:gd name="connsiteX79" fmla="*/ 4758645 w 6004560"/>
                    <a:gd name="connsiteY79" fmla="*/ 423120 h 2571965"/>
                    <a:gd name="connsiteX80" fmla="*/ 4585119 w 6004560"/>
                    <a:gd name="connsiteY80" fmla="*/ 688272 h 2571965"/>
                    <a:gd name="connsiteX81" fmla="*/ 1187277 w 6004560"/>
                    <a:gd name="connsiteY81" fmla="*/ 585060 h 2571965"/>
                    <a:gd name="connsiteX82" fmla="*/ 1161471 w 6004560"/>
                    <a:gd name="connsiteY82" fmla="*/ 808688 h 2571965"/>
                    <a:gd name="connsiteX83" fmla="*/ 1109731 w 6004560"/>
                    <a:gd name="connsiteY83" fmla="*/ 679797 h 2571965"/>
                    <a:gd name="connsiteX84" fmla="*/ 748569 w 6004560"/>
                    <a:gd name="connsiteY84" fmla="*/ 421638 h 2571965"/>
                    <a:gd name="connsiteX85" fmla="*/ 559386 w 6004560"/>
                    <a:gd name="connsiteY85" fmla="*/ 808622 h 2571965"/>
                    <a:gd name="connsiteX86" fmla="*/ 662548 w 6004560"/>
                    <a:gd name="connsiteY86" fmla="*/ 886098 h 2571965"/>
                    <a:gd name="connsiteX87" fmla="*/ 908655 w 6004560"/>
                    <a:gd name="connsiteY87" fmla="*/ 777636 h 2571965"/>
                    <a:gd name="connsiteX88" fmla="*/ 963622 w 6004560"/>
                    <a:gd name="connsiteY88" fmla="*/ 894698 h 2571965"/>
                    <a:gd name="connsiteX89" fmla="*/ 462696 w 6004560"/>
                    <a:gd name="connsiteY89" fmla="*/ 1008513 h 2571965"/>
                    <a:gd name="connsiteX90" fmla="*/ 1015235 w 6004560"/>
                    <a:gd name="connsiteY90" fmla="*/ 215210 h 2571965"/>
                    <a:gd name="connsiteX91" fmla="*/ 1818915 w 6004560"/>
                    <a:gd name="connsiteY91" fmla="*/ 762000 h 2571965"/>
                    <a:gd name="connsiteX92" fmla="*/ 2015562 w 6004560"/>
                    <a:gd name="connsiteY92" fmla="*/ 1021233 h 2571965"/>
                    <a:gd name="connsiteX93" fmla="*/ 2365770 w 6004560"/>
                    <a:gd name="connsiteY93" fmla="*/ 1281748 h 2571965"/>
                    <a:gd name="connsiteX94" fmla="*/ 2359708 w 6004560"/>
                    <a:gd name="connsiteY94" fmla="*/ 1284286 h 2571965"/>
                    <a:gd name="connsiteX95" fmla="*/ 2326661 w 6004560"/>
                    <a:gd name="connsiteY95" fmla="*/ 1294251 h 2571965"/>
                    <a:gd name="connsiteX96" fmla="*/ 2088173 w 6004560"/>
                    <a:gd name="connsiteY96" fmla="*/ 1451443 h 2571965"/>
                    <a:gd name="connsiteX97" fmla="*/ 1990956 w 6004560"/>
                    <a:gd name="connsiteY97" fmla="*/ 1577867 h 2571965"/>
                    <a:gd name="connsiteX98" fmla="*/ 1748335 w 6004560"/>
                    <a:gd name="connsiteY98" fmla="*/ 1894346 h 2571965"/>
                    <a:gd name="connsiteX99" fmla="*/ 1589596 w 6004560"/>
                    <a:gd name="connsiteY99" fmla="*/ 2071070 h 2571965"/>
                    <a:gd name="connsiteX100" fmla="*/ 774348 w 6004560"/>
                    <a:gd name="connsiteY100" fmla="*/ 2322508 h 2571965"/>
                    <a:gd name="connsiteX101" fmla="*/ 352871 w 6004560"/>
                    <a:gd name="connsiteY101" fmla="*/ 1840820 h 2571965"/>
                    <a:gd name="connsiteX102" fmla="*/ 842241 w 6004560"/>
                    <a:gd name="connsiteY102" fmla="*/ 1454722 h 2571965"/>
                    <a:gd name="connsiteX103" fmla="*/ 800181 w 6004560"/>
                    <a:gd name="connsiteY103" fmla="*/ 1858023 h 2571965"/>
                    <a:gd name="connsiteX104" fmla="*/ 662548 w 6004560"/>
                    <a:gd name="connsiteY104" fmla="*/ 1677400 h 2571965"/>
                    <a:gd name="connsiteX105" fmla="*/ 782978 w 6004560"/>
                    <a:gd name="connsiteY105" fmla="*/ 2150460 h 2571965"/>
                    <a:gd name="connsiteX106" fmla="*/ 1030034 w 6004560"/>
                    <a:gd name="connsiteY106" fmla="*/ 2027640 h 2571965"/>
                    <a:gd name="connsiteX107" fmla="*/ 1144266 w 6004560"/>
                    <a:gd name="connsiteY107" fmla="*/ 1763409 h 2571965"/>
                    <a:gd name="connsiteX108" fmla="*/ 1187277 w 6004560"/>
                    <a:gd name="connsiteY108" fmla="*/ 1987038 h 2571965"/>
                    <a:gd name="connsiteX109" fmla="*/ 1152868 w 6004560"/>
                    <a:gd name="connsiteY109" fmla="*/ 2184864 h 2571965"/>
                    <a:gd name="connsiteX110" fmla="*/ 1415962 w 6004560"/>
                    <a:gd name="connsiteY110" fmla="*/ 1741181 h 2571965"/>
                    <a:gd name="connsiteX111" fmla="*/ 1393729 w 6004560"/>
                    <a:gd name="connsiteY111" fmla="*/ 1642996 h 2571965"/>
                    <a:gd name="connsiteX112" fmla="*/ 1798028 w 6004560"/>
                    <a:gd name="connsiteY112" fmla="*/ 1763409 h 2571965"/>
                    <a:gd name="connsiteX113" fmla="*/ 1771312 w 6004560"/>
                    <a:gd name="connsiteY113" fmla="*/ 1721315 h 2571965"/>
                    <a:gd name="connsiteX114" fmla="*/ 1740138 w 6004560"/>
                    <a:gd name="connsiteY114" fmla="*/ 1683676 h 2571965"/>
                    <a:gd name="connsiteX115" fmla="*/ 1594290 w 6004560"/>
                    <a:gd name="connsiteY115" fmla="*/ 1545669 h 2571965"/>
                    <a:gd name="connsiteX116" fmla="*/ 1514159 w 6004560"/>
                    <a:gd name="connsiteY116" fmla="*/ 1479574 h 2571965"/>
                    <a:gd name="connsiteX117" fmla="*/ 2002097 w 6004560"/>
                    <a:gd name="connsiteY117" fmla="*/ 1356776 h 2571965"/>
                    <a:gd name="connsiteX118" fmla="*/ 2142113 w 6004560"/>
                    <a:gd name="connsiteY118" fmla="*/ 1290350 h 2571965"/>
                    <a:gd name="connsiteX119" fmla="*/ 2011892 w 6004560"/>
                    <a:gd name="connsiteY119" fmla="*/ 1214129 h 2571965"/>
                    <a:gd name="connsiteX120" fmla="*/ 1505556 w 6004560"/>
                    <a:gd name="connsiteY120" fmla="*/ 1092523 h 2571965"/>
                    <a:gd name="connsiteX121" fmla="*/ 1737831 w 6004560"/>
                    <a:gd name="connsiteY121" fmla="*/ 886115 h 2571965"/>
                    <a:gd name="connsiteX122" fmla="*/ 1770115 w 6004560"/>
                    <a:gd name="connsiteY122" fmla="*/ 848956 h 2571965"/>
                    <a:gd name="connsiteX123" fmla="*/ 1775743 w 6004560"/>
                    <a:gd name="connsiteY123" fmla="*/ 807020 h 2571965"/>
                    <a:gd name="connsiteX124" fmla="*/ 1682242 w 6004560"/>
                    <a:gd name="connsiteY124" fmla="*/ 813328 h 2571965"/>
                    <a:gd name="connsiteX125" fmla="*/ 1393729 w 6004560"/>
                    <a:gd name="connsiteY125" fmla="*/ 920503 h 2571965"/>
                    <a:gd name="connsiteX126" fmla="*/ 1258934 w 6004560"/>
                    <a:gd name="connsiteY126" fmla="*/ 427399 h 2571965"/>
                    <a:gd name="connsiteX127" fmla="*/ 1152868 w 6004560"/>
                    <a:gd name="connsiteY127" fmla="*/ 378632 h 2571965"/>
                    <a:gd name="connsiteX128" fmla="*/ 1187277 w 6004560"/>
                    <a:gd name="connsiteY128" fmla="*/ 585060 h 2571965"/>
                    <a:gd name="connsiteX129" fmla="*/ 2348565 w 6004560"/>
                    <a:gd name="connsiteY129" fmla="*/ 1918230 h 2571965"/>
                    <a:gd name="connsiteX130" fmla="*/ 2403380 w 6004560"/>
                    <a:gd name="connsiteY130" fmla="*/ 1975235 h 2571965"/>
                    <a:gd name="connsiteX131" fmla="*/ 2478565 w 6004560"/>
                    <a:gd name="connsiteY131" fmla="*/ 2012385 h 2571965"/>
                    <a:gd name="connsiteX132" fmla="*/ 2538221 w 6004560"/>
                    <a:gd name="connsiteY132" fmla="*/ 1633985 h 2571965"/>
                    <a:gd name="connsiteX133" fmla="*/ 2354827 w 6004560"/>
                    <a:gd name="connsiteY133" fmla="*/ 1606200 h 2571965"/>
                    <a:gd name="connsiteX134" fmla="*/ 2212929 w 6004560"/>
                    <a:gd name="connsiteY134" fmla="*/ 1696600 h 2571965"/>
                    <a:gd name="connsiteX135" fmla="*/ 2167921 w 6004560"/>
                    <a:gd name="connsiteY135" fmla="*/ 2038646 h 2571965"/>
                    <a:gd name="connsiteX136" fmla="*/ 2004346 w 6004560"/>
                    <a:gd name="connsiteY136" fmla="*/ 2098721 h 2571965"/>
                    <a:gd name="connsiteX137" fmla="*/ 1823836 w 6004560"/>
                    <a:gd name="connsiteY137" fmla="*/ 2563313 h 2571965"/>
                    <a:gd name="connsiteX138" fmla="*/ 1917160 w 6004560"/>
                    <a:gd name="connsiteY138" fmla="*/ 2476004 h 2571965"/>
                    <a:gd name="connsiteX139" fmla="*/ 2020400 w 6004560"/>
                    <a:gd name="connsiteY139" fmla="*/ 2398609 h 2571965"/>
                    <a:gd name="connsiteX140" fmla="*/ 2630973 w 6004560"/>
                    <a:gd name="connsiteY140" fmla="*/ 2278015 h 2571965"/>
                    <a:gd name="connsiteX141" fmla="*/ 2756465 w 6004560"/>
                    <a:gd name="connsiteY141" fmla="*/ 2222867 h 2571965"/>
                    <a:gd name="connsiteX142" fmla="*/ 2864694 w 6004560"/>
                    <a:gd name="connsiteY142" fmla="*/ 2141858 h 2571965"/>
                    <a:gd name="connsiteX143" fmla="*/ 3002327 w 6004560"/>
                    <a:gd name="connsiteY143" fmla="*/ 2571915 h 2571965"/>
                    <a:gd name="connsiteX144" fmla="*/ 3139959 w 6004560"/>
                    <a:gd name="connsiteY144" fmla="*/ 2141858 h 2571965"/>
                    <a:gd name="connsiteX145" fmla="*/ 3368991 w 6004560"/>
                    <a:gd name="connsiteY145" fmla="*/ 2274102 h 2571965"/>
                    <a:gd name="connsiteX146" fmla="*/ 3986582 w 6004560"/>
                    <a:gd name="connsiteY146" fmla="*/ 2396280 h 2571965"/>
                    <a:gd name="connsiteX147" fmla="*/ 4189420 w 6004560"/>
                    <a:gd name="connsiteY147" fmla="*/ 2563313 h 2571965"/>
                    <a:gd name="connsiteX148" fmla="*/ 4127685 w 6004560"/>
                    <a:gd name="connsiteY148" fmla="*/ 2203587 h 2571965"/>
                    <a:gd name="connsiteX149" fmla="*/ 3836732 w 6004560"/>
                    <a:gd name="connsiteY149" fmla="*/ 2038646 h 2571965"/>
                    <a:gd name="connsiteX150" fmla="*/ 3870265 w 6004560"/>
                    <a:gd name="connsiteY150" fmla="*/ 1850348 h 2571965"/>
                    <a:gd name="connsiteX151" fmla="*/ 3842782 w 6004560"/>
                    <a:gd name="connsiteY151" fmla="*/ 1765962 h 2571965"/>
                    <a:gd name="connsiteX152" fmla="*/ 3735002 w 6004560"/>
                    <a:gd name="connsiteY152" fmla="*/ 1641499 h 2571965"/>
                    <a:gd name="connsiteX153" fmla="*/ 3363444 w 6004560"/>
                    <a:gd name="connsiteY153" fmla="*/ 1754645 h 2571965"/>
                    <a:gd name="connsiteX154" fmla="*/ 3606894 w 6004560"/>
                    <a:gd name="connsiteY154" fmla="*/ 1972256 h 2571965"/>
                    <a:gd name="connsiteX155" fmla="*/ 3664691 w 6004560"/>
                    <a:gd name="connsiteY155" fmla="*/ 1909630 h 2571965"/>
                    <a:gd name="connsiteX156" fmla="*/ 3292391 w 6004560"/>
                    <a:gd name="connsiteY156" fmla="*/ 2032453 h 2571965"/>
                    <a:gd name="connsiteX157" fmla="*/ 3166543 w 6004560"/>
                    <a:gd name="connsiteY157" fmla="*/ 1839454 h 2571965"/>
                    <a:gd name="connsiteX158" fmla="*/ 3302111 w 6004560"/>
                    <a:gd name="connsiteY158" fmla="*/ 1521288 h 2571965"/>
                    <a:gd name="connsiteX159" fmla="*/ 3397855 w 6004560"/>
                    <a:gd name="connsiteY159" fmla="*/ 1462200 h 2571965"/>
                    <a:gd name="connsiteX160" fmla="*/ 3663655 w 6004560"/>
                    <a:gd name="connsiteY160" fmla="*/ 1463407 h 2571965"/>
                    <a:gd name="connsiteX161" fmla="*/ 4114452 w 6004560"/>
                    <a:gd name="connsiteY161" fmla="*/ 1958785 h 2571965"/>
                    <a:gd name="connsiteX162" fmla="*/ 4419683 w 6004560"/>
                    <a:gd name="connsiteY162" fmla="*/ 2290074 h 2571965"/>
                    <a:gd name="connsiteX163" fmla="*/ 4608155 w 6004560"/>
                    <a:gd name="connsiteY163" fmla="*/ 2419864 h 2571965"/>
                    <a:gd name="connsiteX164" fmla="*/ 5150713 w 6004560"/>
                    <a:gd name="connsiteY164" fmla="*/ 2509563 h 2571965"/>
                    <a:gd name="connsiteX165" fmla="*/ 5617374 w 6004560"/>
                    <a:gd name="connsiteY165" fmla="*/ 2339684 h 2571965"/>
                    <a:gd name="connsiteX166" fmla="*/ 5915173 w 6004560"/>
                    <a:gd name="connsiteY166" fmla="*/ 2439623 h 2571965"/>
                    <a:gd name="connsiteX167" fmla="*/ 5967704 w 6004560"/>
                    <a:gd name="connsiteY167" fmla="*/ 2414737 h 2571965"/>
                    <a:gd name="connsiteX168" fmla="*/ 6004470 w 6004560"/>
                    <a:gd name="connsiteY168" fmla="*/ 2374089 h 2571965"/>
                    <a:gd name="connsiteX169" fmla="*/ 5873118 w 6004560"/>
                    <a:gd name="connsiteY169" fmla="*/ 1739933 h 2571965"/>
                    <a:gd name="connsiteX170" fmla="*/ 5692821 w 6004560"/>
                    <a:gd name="connsiteY170" fmla="*/ 1414011 h 2571965"/>
                    <a:gd name="connsiteX171" fmla="*/ 5688534 w 6004560"/>
                    <a:gd name="connsiteY171" fmla="*/ 1409756 h 2571965"/>
                    <a:gd name="connsiteX172" fmla="*/ 5479741 w 6004560"/>
                    <a:gd name="connsiteY172" fmla="*/ 1290350 h 2571965"/>
                    <a:gd name="connsiteX173" fmla="*/ 5671226 w 6004560"/>
                    <a:gd name="connsiteY173" fmla="*/ 1172172 h 2571965"/>
                    <a:gd name="connsiteX174" fmla="*/ 5729404 w 6004560"/>
                    <a:gd name="connsiteY174" fmla="*/ 1118528 h 2571965"/>
                    <a:gd name="connsiteX175" fmla="*/ 5873194 w 6004560"/>
                    <a:gd name="connsiteY175" fmla="*/ 832245 h 2571965"/>
                    <a:gd name="connsiteX176" fmla="*/ 5850851 w 6004560"/>
                    <a:gd name="connsiteY176" fmla="*/ 454801 h 2571965"/>
                    <a:gd name="connsiteX177" fmla="*/ 6004470 w 6004560"/>
                    <a:gd name="connsiteY177" fmla="*/ 180806 h 2571965"/>
                    <a:gd name="connsiteX178" fmla="*/ 5617374 w 6004560"/>
                    <a:gd name="connsiteY178" fmla="*/ 223811 h 2571965"/>
                    <a:gd name="connsiteX179" fmla="*/ 5576848 w 6004560"/>
                    <a:gd name="connsiteY179" fmla="*/ 214079 h 2571965"/>
                    <a:gd name="connsiteX180" fmla="*/ 5153649 w 6004560"/>
                    <a:gd name="connsiteY180" fmla="*/ 59600 h 2571965"/>
                    <a:gd name="connsiteX181" fmla="*/ 4264650 w 6004560"/>
                    <a:gd name="connsiteY181" fmla="*/ 419448 h 2571965"/>
                    <a:gd name="connsiteX182" fmla="*/ 3679290 w 6004560"/>
                    <a:gd name="connsiteY182" fmla="*/ 1098521 h 2571965"/>
                    <a:gd name="connsiteX183" fmla="*/ 3407611 w 6004560"/>
                    <a:gd name="connsiteY183" fmla="*/ 1108742 h 2571965"/>
                    <a:gd name="connsiteX184" fmla="*/ 3288604 w 6004560"/>
                    <a:gd name="connsiteY184" fmla="*/ 535858 h 2571965"/>
                    <a:gd name="connsiteX185" fmla="*/ 3627032 w 6004560"/>
                    <a:gd name="connsiteY185" fmla="*/ 528100 h 2571965"/>
                    <a:gd name="connsiteX186" fmla="*/ 3664691 w 6004560"/>
                    <a:gd name="connsiteY186" fmla="*/ 653868 h 2571965"/>
                    <a:gd name="connsiteX187" fmla="*/ 3387777 w 6004560"/>
                    <a:gd name="connsiteY187" fmla="*/ 626419 h 2571965"/>
                    <a:gd name="connsiteX188" fmla="*/ 3791705 w 6004560"/>
                    <a:gd name="connsiteY188" fmla="*/ 875480 h 2571965"/>
                    <a:gd name="connsiteX189" fmla="*/ 3869222 w 6004560"/>
                    <a:gd name="connsiteY189" fmla="*/ 720704 h 2571965"/>
                    <a:gd name="connsiteX190" fmla="*/ 3836732 w 6004560"/>
                    <a:gd name="connsiteY190" fmla="*/ 524850 h 2571965"/>
                    <a:gd name="connsiteX191" fmla="*/ 4005384 w 6004560"/>
                    <a:gd name="connsiteY191" fmla="*/ 469854 h 2571965"/>
                    <a:gd name="connsiteX192" fmla="*/ 4189420 w 6004560"/>
                    <a:gd name="connsiteY192" fmla="*/ 8785 h 2571965"/>
                    <a:gd name="connsiteX193" fmla="*/ 3715073 w 6004560"/>
                    <a:gd name="connsiteY193" fmla="*/ 265586 h 2571965"/>
                    <a:gd name="connsiteX194" fmla="*/ 3196416 w 6004560"/>
                    <a:gd name="connsiteY194" fmla="*/ 383474 h 2571965"/>
                    <a:gd name="connsiteX195" fmla="*/ 3139959 w 6004560"/>
                    <a:gd name="connsiteY195" fmla="*/ 421638 h 2571965"/>
                    <a:gd name="connsiteX196" fmla="*/ 2993724 w 6004560"/>
                    <a:gd name="connsiteY196" fmla="*/ 183 h 2571965"/>
                    <a:gd name="connsiteX197" fmla="*/ 2864694 w 6004560"/>
                    <a:gd name="connsiteY197" fmla="*/ 421638 h 2571965"/>
                    <a:gd name="connsiteX198" fmla="*/ 2759891 w 6004560"/>
                    <a:gd name="connsiteY198" fmla="*/ 345803 h 2571965"/>
                    <a:gd name="connsiteX199" fmla="*/ 2634394 w 6004560"/>
                    <a:gd name="connsiteY199" fmla="*/ 290662 h 2571965"/>
                    <a:gd name="connsiteX200" fmla="*/ 1925066 w 6004560"/>
                    <a:gd name="connsiteY200" fmla="*/ 96791 h 2571965"/>
                    <a:gd name="connsiteX201" fmla="*/ 1823836 w 6004560"/>
                    <a:gd name="connsiteY201" fmla="*/ 8785 h 2571965"/>
                    <a:gd name="connsiteX202" fmla="*/ 2176521 w 6004560"/>
                    <a:gd name="connsiteY202" fmla="*/ 524850 h 2571965"/>
                    <a:gd name="connsiteX203" fmla="*/ 2540813 w 6004560"/>
                    <a:gd name="connsiteY203" fmla="*/ 932103 h 2571965"/>
                    <a:gd name="connsiteX204" fmla="*/ 2397786 w 6004560"/>
                    <a:gd name="connsiteY204" fmla="*/ 599871 h 2571965"/>
                    <a:gd name="connsiteX205" fmla="*/ 2339962 w 6004560"/>
                    <a:gd name="connsiteY205" fmla="*/ 662467 h 2571965"/>
                    <a:gd name="connsiteX206" fmla="*/ 2463825 w 6004560"/>
                    <a:gd name="connsiteY206" fmla="*/ 476673 h 2571965"/>
                    <a:gd name="connsiteX207" fmla="*/ 2788647 w 6004560"/>
                    <a:gd name="connsiteY207" fmla="*/ 964881 h 2571965"/>
                    <a:gd name="connsiteX208" fmla="*/ 2243163 w 6004560"/>
                    <a:gd name="connsiteY208" fmla="*/ 1043093 h 2571965"/>
                    <a:gd name="connsiteX209" fmla="*/ 1673969 w 6004560"/>
                    <a:gd name="connsiteY209" fmla="*/ 347855 h 2571965"/>
                    <a:gd name="connsiteX210" fmla="*/ 1394287 w 6004560"/>
                    <a:gd name="connsiteY210" fmla="*/ 145843 h 2571965"/>
                    <a:gd name="connsiteX211" fmla="*/ 859636 w 6004560"/>
                    <a:gd name="connsiteY211" fmla="*/ 59631 h 2571965"/>
                    <a:gd name="connsiteX212" fmla="*/ 395882 w 6004560"/>
                    <a:gd name="connsiteY212" fmla="*/ 232413 h 2571965"/>
                    <a:gd name="connsiteX213" fmla="*/ 183 w 6004560"/>
                    <a:gd name="connsiteY213" fmla="*/ 189407 h 2571965"/>
                    <a:gd name="connsiteX214" fmla="*/ 155316 w 6004560"/>
                    <a:gd name="connsiteY214" fmla="*/ 456337 h 2571965"/>
                    <a:gd name="connsiteX215" fmla="*/ 138716 w 6004560"/>
                    <a:gd name="connsiteY215" fmla="*/ 842195 h 2571965"/>
                    <a:gd name="connsiteX216" fmla="*/ 461743 w 6004560"/>
                    <a:gd name="connsiteY216" fmla="*/ 1250299 h 2571965"/>
                    <a:gd name="connsiteX217" fmla="*/ 533515 w 6004560"/>
                    <a:gd name="connsiteY217" fmla="*/ 1290350 h 2571965"/>
                    <a:gd name="connsiteX218" fmla="*/ 280309 w 6004560"/>
                    <a:gd name="connsiteY218" fmla="*/ 1450027 h 2571965"/>
                    <a:gd name="connsiteX219" fmla="*/ 155316 w 6004560"/>
                    <a:gd name="connsiteY219" fmla="*/ 2107159 h 2571965"/>
                    <a:gd name="connsiteX220" fmla="*/ 127967 w 6004560"/>
                    <a:gd name="connsiteY220" fmla="*/ 2286831 h 2571965"/>
                    <a:gd name="connsiteX221" fmla="*/ 183 w 6004560"/>
                    <a:gd name="connsiteY221" fmla="*/ 2374089 h 2571965"/>
                    <a:gd name="connsiteX222" fmla="*/ 214691 w 6004560"/>
                    <a:gd name="connsiteY222" fmla="*/ 2460166 h 2571965"/>
                    <a:gd name="connsiteX223" fmla="*/ 395882 w 6004560"/>
                    <a:gd name="connsiteY223" fmla="*/ 2339684 h 2571965"/>
                    <a:gd name="connsiteX224" fmla="*/ 855118 w 6004560"/>
                    <a:gd name="connsiteY224" fmla="*/ 2508382 h 2571965"/>
                    <a:gd name="connsiteX225" fmla="*/ 1150481 w 6004560"/>
                    <a:gd name="connsiteY225" fmla="*/ 2500719 h 2571965"/>
                    <a:gd name="connsiteX226" fmla="*/ 1390966 w 6004560"/>
                    <a:gd name="connsiteY226" fmla="*/ 2422934 h 2571965"/>
                    <a:gd name="connsiteX227" fmla="*/ 2021590 w 6004560"/>
                    <a:gd name="connsiteY227" fmla="*/ 1789120 h 2571965"/>
                    <a:gd name="connsiteX228" fmla="*/ 2329779 w 6004560"/>
                    <a:gd name="connsiteY228" fmla="*/ 1469390 h 2571965"/>
                    <a:gd name="connsiteX229" fmla="*/ 2846667 w 6004560"/>
                    <a:gd name="connsiteY229" fmla="*/ 1822570 h 2571965"/>
                    <a:gd name="connsiteX230" fmla="*/ 2348565 w 6004560"/>
                    <a:gd name="connsiteY230" fmla="*/ 1918230 h 257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</a:cxnLst>
                  <a:rect l="l" t="t" r="r" b="b"/>
                  <a:pathLst>
                    <a:path w="6004560" h="2571965">
                      <a:moveTo>
                        <a:pt x="2348565" y="1918230"/>
                      </a:moveTo>
                      <a:lnTo>
                        <a:pt x="2348565" y="1918230"/>
                      </a:lnTo>
                      <a:close/>
                      <a:moveTo>
                        <a:pt x="4886193" y="1023715"/>
                      </a:moveTo>
                      <a:cubicBezTo>
                        <a:pt x="4895039" y="1061684"/>
                        <a:pt x="4957065" y="1148785"/>
                        <a:pt x="4982851" y="1176499"/>
                      </a:cubicBezTo>
                      <a:cubicBezTo>
                        <a:pt x="5054194" y="1253173"/>
                        <a:pt x="5104781" y="1271696"/>
                        <a:pt x="5118451" y="1290350"/>
                      </a:cubicBezTo>
                      <a:cubicBezTo>
                        <a:pt x="5065489" y="1302686"/>
                        <a:pt x="5009805" y="1355840"/>
                        <a:pt x="4980740" y="1393487"/>
                      </a:cubicBezTo>
                      <a:lnTo>
                        <a:pt x="4886193" y="1539781"/>
                      </a:lnTo>
                      <a:cubicBezTo>
                        <a:pt x="4848100" y="1529611"/>
                        <a:pt x="4791925" y="1461381"/>
                        <a:pt x="4763734" y="1429995"/>
                      </a:cubicBezTo>
                      <a:cubicBezTo>
                        <a:pt x="4678683" y="1335299"/>
                        <a:pt x="4762742" y="1370622"/>
                        <a:pt x="4619430" y="1333453"/>
                      </a:cubicBezTo>
                      <a:cubicBezTo>
                        <a:pt x="4597591" y="1327787"/>
                        <a:pt x="4581461" y="1323215"/>
                        <a:pt x="4560428" y="1315038"/>
                      </a:cubicBezTo>
                      <a:cubicBezTo>
                        <a:pt x="4537307" y="1306051"/>
                        <a:pt x="4526273" y="1296679"/>
                        <a:pt x="4499097" y="1290350"/>
                      </a:cubicBezTo>
                      <a:cubicBezTo>
                        <a:pt x="4528699" y="1249953"/>
                        <a:pt x="4619593" y="1231135"/>
                        <a:pt x="4671716" y="1222119"/>
                      </a:cubicBezTo>
                      <a:cubicBezTo>
                        <a:pt x="4759413" y="1206944"/>
                        <a:pt x="4746453" y="1097648"/>
                        <a:pt x="4886193" y="1023715"/>
                      </a:cubicBezTo>
                      <a:close/>
                      <a:moveTo>
                        <a:pt x="2537811" y="1281748"/>
                      </a:moveTo>
                      <a:cubicBezTo>
                        <a:pt x="2735132" y="1235782"/>
                        <a:pt x="2883530" y="1128554"/>
                        <a:pt x="2959430" y="937818"/>
                      </a:cubicBezTo>
                      <a:cubicBezTo>
                        <a:pt x="2980420" y="885067"/>
                        <a:pt x="3002327" y="795615"/>
                        <a:pt x="3002327" y="722676"/>
                      </a:cubicBezTo>
                      <a:lnTo>
                        <a:pt x="3010929" y="722676"/>
                      </a:lnTo>
                      <a:cubicBezTo>
                        <a:pt x="3010929" y="1015886"/>
                        <a:pt x="3196387" y="1218747"/>
                        <a:pt x="3466842" y="1281748"/>
                      </a:cubicBezTo>
                      <a:lnTo>
                        <a:pt x="3422919" y="1298037"/>
                      </a:lnTo>
                      <a:cubicBezTo>
                        <a:pt x="3250756" y="1351434"/>
                        <a:pt x="3123752" y="1453696"/>
                        <a:pt x="3051299" y="1623155"/>
                      </a:cubicBezTo>
                      <a:cubicBezTo>
                        <a:pt x="3026693" y="1680711"/>
                        <a:pt x="3010929" y="1761286"/>
                        <a:pt x="3010929" y="1840820"/>
                      </a:cubicBezTo>
                      <a:lnTo>
                        <a:pt x="3002327" y="1840820"/>
                      </a:lnTo>
                      <a:cubicBezTo>
                        <a:pt x="3002327" y="1629477"/>
                        <a:pt x="2893186" y="1452053"/>
                        <a:pt x="2721220" y="1356396"/>
                      </a:cubicBezTo>
                      <a:cubicBezTo>
                        <a:pt x="2689931" y="1338990"/>
                        <a:pt x="2667188" y="1328323"/>
                        <a:pt x="2633794" y="1314794"/>
                      </a:cubicBezTo>
                      <a:cubicBezTo>
                        <a:pt x="2618147" y="1308455"/>
                        <a:pt x="2609710" y="1304001"/>
                        <a:pt x="2590427" y="1297947"/>
                      </a:cubicBezTo>
                      <a:lnTo>
                        <a:pt x="2537811" y="1281748"/>
                      </a:lnTo>
                      <a:close/>
                      <a:moveTo>
                        <a:pt x="894805" y="1273146"/>
                      </a:moveTo>
                      <a:cubicBezTo>
                        <a:pt x="995616" y="1249662"/>
                        <a:pt x="1081109" y="1110548"/>
                        <a:pt x="1127063" y="1023715"/>
                      </a:cubicBezTo>
                      <a:cubicBezTo>
                        <a:pt x="1178898" y="1058422"/>
                        <a:pt x="1206421" y="1089754"/>
                        <a:pt x="1245523" y="1137499"/>
                      </a:cubicBezTo>
                      <a:cubicBezTo>
                        <a:pt x="1366455" y="1285166"/>
                        <a:pt x="1271845" y="1182590"/>
                        <a:pt x="1443009" y="1249675"/>
                      </a:cubicBezTo>
                      <a:cubicBezTo>
                        <a:pt x="1466654" y="1258942"/>
                        <a:pt x="1482533" y="1267785"/>
                        <a:pt x="1505556" y="1273146"/>
                      </a:cubicBezTo>
                      <a:cubicBezTo>
                        <a:pt x="1497229" y="1304332"/>
                        <a:pt x="1473964" y="1310678"/>
                        <a:pt x="1407566" y="1329989"/>
                      </a:cubicBezTo>
                      <a:cubicBezTo>
                        <a:pt x="1322325" y="1354782"/>
                        <a:pt x="1322320" y="1330788"/>
                        <a:pt x="1287495" y="1373353"/>
                      </a:cubicBezTo>
                      <a:cubicBezTo>
                        <a:pt x="1244915" y="1425397"/>
                        <a:pt x="1197655" y="1502434"/>
                        <a:pt x="1127063" y="1539781"/>
                      </a:cubicBezTo>
                      <a:cubicBezTo>
                        <a:pt x="1083984" y="1475459"/>
                        <a:pt x="999632" y="1318337"/>
                        <a:pt x="894805" y="1290350"/>
                      </a:cubicBezTo>
                      <a:lnTo>
                        <a:pt x="894805" y="1273146"/>
                      </a:lnTo>
                      <a:close/>
                      <a:moveTo>
                        <a:pt x="4585119" y="688272"/>
                      </a:moveTo>
                      <a:cubicBezTo>
                        <a:pt x="4585119" y="761469"/>
                        <a:pt x="4590337" y="859674"/>
                        <a:pt x="4619527" y="920503"/>
                      </a:cubicBezTo>
                      <a:cubicBezTo>
                        <a:pt x="4586343" y="912771"/>
                        <a:pt x="4561352" y="895602"/>
                        <a:pt x="4530742" y="880259"/>
                      </a:cubicBezTo>
                      <a:cubicBezTo>
                        <a:pt x="4500116" y="864911"/>
                        <a:pt x="4472350" y="853637"/>
                        <a:pt x="4440044" y="841929"/>
                      </a:cubicBezTo>
                      <a:cubicBezTo>
                        <a:pt x="4409352" y="830809"/>
                        <a:pt x="4377923" y="822554"/>
                        <a:pt x="4338163" y="814783"/>
                      </a:cubicBezTo>
                      <a:cubicBezTo>
                        <a:pt x="4302550" y="807820"/>
                        <a:pt x="4254062" y="809132"/>
                        <a:pt x="4215226" y="800086"/>
                      </a:cubicBezTo>
                      <a:cubicBezTo>
                        <a:pt x="4222061" y="882185"/>
                        <a:pt x="4473647" y="1054523"/>
                        <a:pt x="4499097" y="1092523"/>
                      </a:cubicBezTo>
                      <a:cubicBezTo>
                        <a:pt x="4182612" y="1092523"/>
                        <a:pt x="3927897" y="1259927"/>
                        <a:pt x="3871141" y="1273146"/>
                      </a:cubicBezTo>
                      <a:cubicBezTo>
                        <a:pt x="3879546" y="1304617"/>
                        <a:pt x="3896334" y="1303642"/>
                        <a:pt x="3928418" y="1319090"/>
                      </a:cubicBezTo>
                      <a:cubicBezTo>
                        <a:pt x="4073304" y="1388849"/>
                        <a:pt x="4148096" y="1418777"/>
                        <a:pt x="4311962" y="1451658"/>
                      </a:cubicBezTo>
                      <a:cubicBezTo>
                        <a:pt x="4362795" y="1461856"/>
                        <a:pt x="4447276" y="1478418"/>
                        <a:pt x="4499097" y="1479574"/>
                      </a:cubicBezTo>
                      <a:cubicBezTo>
                        <a:pt x="4433589" y="1536506"/>
                        <a:pt x="4235472" y="1676523"/>
                        <a:pt x="4215226" y="1763409"/>
                      </a:cubicBezTo>
                      <a:cubicBezTo>
                        <a:pt x="4387891" y="1763409"/>
                        <a:pt x="4505927" y="1703098"/>
                        <a:pt x="4619527" y="1642996"/>
                      </a:cubicBezTo>
                      <a:cubicBezTo>
                        <a:pt x="4589398" y="1772306"/>
                        <a:pt x="4585119" y="1722825"/>
                        <a:pt x="4585119" y="1875224"/>
                      </a:cubicBezTo>
                      <a:cubicBezTo>
                        <a:pt x="4585119" y="2028296"/>
                        <a:pt x="4726105" y="2155587"/>
                        <a:pt x="4851785" y="2184864"/>
                      </a:cubicBezTo>
                      <a:cubicBezTo>
                        <a:pt x="4851414" y="2168214"/>
                        <a:pt x="4769669" y="1821268"/>
                        <a:pt x="4860387" y="1754810"/>
                      </a:cubicBezTo>
                      <a:cubicBezTo>
                        <a:pt x="4863736" y="1795034"/>
                        <a:pt x="4890826" y="1863213"/>
                        <a:pt x="4904544" y="1899880"/>
                      </a:cubicBezTo>
                      <a:cubicBezTo>
                        <a:pt x="5029976" y="2235153"/>
                        <a:pt x="5421173" y="2204708"/>
                        <a:pt x="5476327" y="1957596"/>
                      </a:cubicBezTo>
                      <a:cubicBezTo>
                        <a:pt x="5501689" y="1843962"/>
                        <a:pt x="5452109" y="1686553"/>
                        <a:pt x="5342106" y="1677400"/>
                      </a:cubicBezTo>
                      <a:cubicBezTo>
                        <a:pt x="5342106" y="1742671"/>
                        <a:pt x="5342874" y="1771640"/>
                        <a:pt x="5310262" y="1808980"/>
                      </a:cubicBezTo>
                      <a:cubicBezTo>
                        <a:pt x="5171832" y="1967465"/>
                        <a:pt x="4897846" y="1675942"/>
                        <a:pt x="5163707" y="1456015"/>
                      </a:cubicBezTo>
                      <a:cubicBezTo>
                        <a:pt x="5350335" y="1301628"/>
                        <a:pt x="5651783" y="1581058"/>
                        <a:pt x="5651783" y="1815017"/>
                      </a:cubicBezTo>
                      <a:cubicBezTo>
                        <a:pt x="5651783" y="1931154"/>
                        <a:pt x="5637208" y="2020228"/>
                        <a:pt x="5558572" y="2117467"/>
                      </a:cubicBezTo>
                      <a:cubicBezTo>
                        <a:pt x="5465937" y="2232017"/>
                        <a:pt x="5363729" y="2296801"/>
                        <a:pt x="5211056" y="2329067"/>
                      </a:cubicBezTo>
                      <a:cubicBezTo>
                        <a:pt x="4414560" y="2497404"/>
                        <a:pt x="4126809" y="1550708"/>
                        <a:pt x="3804119" y="1348764"/>
                      </a:cubicBezTo>
                      <a:cubicBezTo>
                        <a:pt x="3739448" y="1308292"/>
                        <a:pt x="3728355" y="1312058"/>
                        <a:pt x="3671641" y="1292000"/>
                      </a:cubicBezTo>
                      <a:lnTo>
                        <a:pt x="3653316" y="1284518"/>
                      </a:lnTo>
                      <a:cubicBezTo>
                        <a:pt x="3652023" y="1283967"/>
                        <a:pt x="3649302" y="1282901"/>
                        <a:pt x="3647486" y="1281748"/>
                      </a:cubicBezTo>
                      <a:cubicBezTo>
                        <a:pt x="3876149" y="1228483"/>
                        <a:pt x="3974382" y="1049330"/>
                        <a:pt x="4114452" y="862744"/>
                      </a:cubicBezTo>
                      <a:lnTo>
                        <a:pt x="4415150" y="501122"/>
                      </a:lnTo>
                      <a:cubicBezTo>
                        <a:pt x="4439263" y="476739"/>
                        <a:pt x="4451492" y="470656"/>
                        <a:pt x="4475301" y="449449"/>
                      </a:cubicBezTo>
                      <a:cubicBezTo>
                        <a:pt x="4498758" y="428559"/>
                        <a:pt x="4510787" y="418024"/>
                        <a:pt x="4535475" y="397803"/>
                      </a:cubicBezTo>
                      <a:cubicBezTo>
                        <a:pt x="4701060" y="262190"/>
                        <a:pt x="4919355" y="169098"/>
                        <a:pt x="5214889" y="239198"/>
                      </a:cubicBezTo>
                      <a:cubicBezTo>
                        <a:pt x="5341496" y="269231"/>
                        <a:pt x="5424860" y="310764"/>
                        <a:pt x="5503433" y="389347"/>
                      </a:cubicBezTo>
                      <a:cubicBezTo>
                        <a:pt x="5885779" y="771748"/>
                        <a:pt x="5443638" y="1269240"/>
                        <a:pt x="5192717" y="1130083"/>
                      </a:cubicBezTo>
                      <a:cubicBezTo>
                        <a:pt x="5169545" y="1117231"/>
                        <a:pt x="5141462" y="1093813"/>
                        <a:pt x="5126792" y="1075581"/>
                      </a:cubicBezTo>
                      <a:cubicBezTo>
                        <a:pt x="4932679" y="834308"/>
                        <a:pt x="5164103" y="714075"/>
                        <a:pt x="5195870" y="714075"/>
                      </a:cubicBezTo>
                      <a:cubicBezTo>
                        <a:pt x="5309789" y="714075"/>
                        <a:pt x="5342106" y="768757"/>
                        <a:pt x="5342106" y="886098"/>
                      </a:cubicBezTo>
                      <a:cubicBezTo>
                        <a:pt x="5451895" y="883653"/>
                        <a:pt x="5495257" y="727465"/>
                        <a:pt x="5478966" y="620827"/>
                      </a:cubicBezTo>
                      <a:cubicBezTo>
                        <a:pt x="5465021" y="529556"/>
                        <a:pt x="5357704" y="421638"/>
                        <a:pt x="5256084" y="421638"/>
                      </a:cubicBezTo>
                      <a:cubicBezTo>
                        <a:pt x="5134817" y="421638"/>
                        <a:pt x="5046686" y="448659"/>
                        <a:pt x="4966985" y="554027"/>
                      </a:cubicBezTo>
                      <a:cubicBezTo>
                        <a:pt x="4934205" y="597362"/>
                        <a:pt x="4865732" y="744449"/>
                        <a:pt x="4860387" y="808688"/>
                      </a:cubicBezTo>
                      <a:cubicBezTo>
                        <a:pt x="4766487" y="739897"/>
                        <a:pt x="4851785" y="419602"/>
                        <a:pt x="4851785" y="378632"/>
                      </a:cubicBezTo>
                      <a:cubicBezTo>
                        <a:pt x="4818810" y="396079"/>
                        <a:pt x="4792792" y="402481"/>
                        <a:pt x="4758645" y="423120"/>
                      </a:cubicBezTo>
                      <a:cubicBezTo>
                        <a:pt x="4670465" y="476412"/>
                        <a:pt x="4585119" y="567449"/>
                        <a:pt x="4585119" y="688272"/>
                      </a:cubicBezTo>
                      <a:close/>
                      <a:moveTo>
                        <a:pt x="1187277" y="585060"/>
                      </a:moveTo>
                      <a:cubicBezTo>
                        <a:pt x="1187277" y="771092"/>
                        <a:pt x="1193431" y="671522"/>
                        <a:pt x="1161471" y="808688"/>
                      </a:cubicBezTo>
                      <a:cubicBezTo>
                        <a:pt x="1134344" y="788815"/>
                        <a:pt x="1139033" y="746489"/>
                        <a:pt x="1109731" y="679797"/>
                      </a:cubicBezTo>
                      <a:cubicBezTo>
                        <a:pt x="1037176" y="514649"/>
                        <a:pt x="954563" y="421638"/>
                        <a:pt x="748569" y="421638"/>
                      </a:cubicBezTo>
                      <a:cubicBezTo>
                        <a:pt x="607398" y="421638"/>
                        <a:pt x="454603" y="623698"/>
                        <a:pt x="559386" y="808622"/>
                      </a:cubicBezTo>
                      <a:cubicBezTo>
                        <a:pt x="579715" y="844497"/>
                        <a:pt x="610639" y="881778"/>
                        <a:pt x="662548" y="886098"/>
                      </a:cubicBezTo>
                      <a:cubicBezTo>
                        <a:pt x="662548" y="704112"/>
                        <a:pt x="821056" y="660590"/>
                        <a:pt x="908655" y="777636"/>
                      </a:cubicBezTo>
                      <a:cubicBezTo>
                        <a:pt x="923873" y="797973"/>
                        <a:pt x="963622" y="867435"/>
                        <a:pt x="963622" y="894698"/>
                      </a:cubicBezTo>
                      <a:cubicBezTo>
                        <a:pt x="963622" y="1042786"/>
                        <a:pt x="744010" y="1326834"/>
                        <a:pt x="462696" y="1008513"/>
                      </a:cubicBezTo>
                      <a:cubicBezTo>
                        <a:pt x="214438" y="727599"/>
                        <a:pt x="393809" y="215210"/>
                        <a:pt x="1015235" y="215210"/>
                      </a:cubicBezTo>
                      <a:cubicBezTo>
                        <a:pt x="1361476" y="215210"/>
                        <a:pt x="1654072" y="541949"/>
                        <a:pt x="1818915" y="762000"/>
                      </a:cubicBezTo>
                      <a:lnTo>
                        <a:pt x="2015562" y="1021233"/>
                      </a:lnTo>
                      <a:cubicBezTo>
                        <a:pt x="2114590" y="1153947"/>
                        <a:pt x="2178603" y="1238150"/>
                        <a:pt x="2365770" y="1281748"/>
                      </a:cubicBezTo>
                      <a:cubicBezTo>
                        <a:pt x="2363919" y="1282921"/>
                        <a:pt x="2360718" y="1281755"/>
                        <a:pt x="2359708" y="1284286"/>
                      </a:cubicBezTo>
                      <a:cubicBezTo>
                        <a:pt x="2355012" y="1296064"/>
                        <a:pt x="2367609" y="1282796"/>
                        <a:pt x="2326661" y="1294251"/>
                      </a:cubicBezTo>
                      <a:cubicBezTo>
                        <a:pt x="2222136" y="1323489"/>
                        <a:pt x="2162295" y="1374696"/>
                        <a:pt x="2088173" y="1451443"/>
                      </a:cubicBezTo>
                      <a:cubicBezTo>
                        <a:pt x="2054562" y="1486247"/>
                        <a:pt x="2021753" y="1536784"/>
                        <a:pt x="1990956" y="1577867"/>
                      </a:cubicBezTo>
                      <a:lnTo>
                        <a:pt x="1748335" y="1894346"/>
                      </a:lnTo>
                      <a:cubicBezTo>
                        <a:pt x="1680653" y="1971761"/>
                        <a:pt x="1667249" y="1994245"/>
                        <a:pt x="1589596" y="2071070"/>
                      </a:cubicBezTo>
                      <a:cubicBezTo>
                        <a:pt x="1364787" y="2293475"/>
                        <a:pt x="1098104" y="2403312"/>
                        <a:pt x="774348" y="2322508"/>
                      </a:cubicBezTo>
                      <a:cubicBezTo>
                        <a:pt x="543290" y="2264839"/>
                        <a:pt x="352871" y="2078017"/>
                        <a:pt x="352871" y="1840820"/>
                      </a:cubicBezTo>
                      <a:cubicBezTo>
                        <a:pt x="352871" y="1595121"/>
                        <a:pt x="638839" y="1301436"/>
                        <a:pt x="842241" y="1454722"/>
                      </a:cubicBezTo>
                      <a:cubicBezTo>
                        <a:pt x="1078948" y="1633112"/>
                        <a:pt x="903157" y="1858023"/>
                        <a:pt x="800181" y="1858023"/>
                      </a:cubicBezTo>
                      <a:cubicBezTo>
                        <a:pt x="702093" y="1858023"/>
                        <a:pt x="662548" y="1776653"/>
                        <a:pt x="662548" y="1677400"/>
                      </a:cubicBezTo>
                      <a:cubicBezTo>
                        <a:pt x="445635" y="1727928"/>
                        <a:pt x="487524" y="2150460"/>
                        <a:pt x="782978" y="2150460"/>
                      </a:cubicBezTo>
                      <a:cubicBezTo>
                        <a:pt x="884727" y="2150460"/>
                        <a:pt x="981485" y="2085399"/>
                        <a:pt x="1030034" y="2027640"/>
                      </a:cubicBezTo>
                      <a:cubicBezTo>
                        <a:pt x="1069419" y="1980780"/>
                        <a:pt x="1142532" y="1841231"/>
                        <a:pt x="1144266" y="1763409"/>
                      </a:cubicBezTo>
                      <a:cubicBezTo>
                        <a:pt x="1202990" y="1779089"/>
                        <a:pt x="1187277" y="1920161"/>
                        <a:pt x="1187277" y="1987038"/>
                      </a:cubicBezTo>
                      <a:cubicBezTo>
                        <a:pt x="1187277" y="2065543"/>
                        <a:pt x="1167616" y="2121571"/>
                        <a:pt x="1152868" y="2184864"/>
                      </a:cubicBezTo>
                      <a:cubicBezTo>
                        <a:pt x="1354536" y="2137887"/>
                        <a:pt x="1456169" y="1967819"/>
                        <a:pt x="1415962" y="1741181"/>
                      </a:cubicBezTo>
                      <a:cubicBezTo>
                        <a:pt x="1408995" y="1701910"/>
                        <a:pt x="1396394" y="1675025"/>
                        <a:pt x="1393729" y="1642996"/>
                      </a:cubicBezTo>
                      <a:cubicBezTo>
                        <a:pt x="1528606" y="1714355"/>
                        <a:pt x="1626647" y="1763409"/>
                        <a:pt x="1798028" y="1763409"/>
                      </a:cubicBezTo>
                      <a:cubicBezTo>
                        <a:pt x="1789910" y="1733009"/>
                        <a:pt x="1789834" y="1744395"/>
                        <a:pt x="1771312" y="1721315"/>
                      </a:cubicBezTo>
                      <a:cubicBezTo>
                        <a:pt x="1759971" y="1707187"/>
                        <a:pt x="1753432" y="1697468"/>
                        <a:pt x="1740138" y="1683676"/>
                      </a:cubicBezTo>
                      <a:lnTo>
                        <a:pt x="1594290" y="1545669"/>
                      </a:lnTo>
                      <a:cubicBezTo>
                        <a:pt x="1572195" y="1527844"/>
                        <a:pt x="1526878" y="1496931"/>
                        <a:pt x="1514159" y="1479574"/>
                      </a:cubicBezTo>
                      <a:cubicBezTo>
                        <a:pt x="1695751" y="1464465"/>
                        <a:pt x="1844952" y="1423939"/>
                        <a:pt x="2002097" y="1356776"/>
                      </a:cubicBezTo>
                      <a:lnTo>
                        <a:pt x="2142113" y="1290350"/>
                      </a:lnTo>
                      <a:cubicBezTo>
                        <a:pt x="2120221" y="1257659"/>
                        <a:pt x="2050282" y="1229819"/>
                        <a:pt x="2011892" y="1214129"/>
                      </a:cubicBezTo>
                      <a:cubicBezTo>
                        <a:pt x="1850890" y="1148322"/>
                        <a:pt x="1695651" y="1092523"/>
                        <a:pt x="1505556" y="1092523"/>
                      </a:cubicBezTo>
                      <a:cubicBezTo>
                        <a:pt x="1519060" y="1074094"/>
                        <a:pt x="1677683" y="964164"/>
                        <a:pt x="1737831" y="886115"/>
                      </a:cubicBezTo>
                      <a:cubicBezTo>
                        <a:pt x="1750906" y="869151"/>
                        <a:pt x="1755480" y="865825"/>
                        <a:pt x="1770115" y="848956"/>
                      </a:cubicBezTo>
                      <a:cubicBezTo>
                        <a:pt x="1785892" y="830768"/>
                        <a:pt x="1808739" y="807501"/>
                        <a:pt x="1775743" y="807020"/>
                      </a:cubicBezTo>
                      <a:lnTo>
                        <a:pt x="1682242" y="813328"/>
                      </a:lnTo>
                      <a:cubicBezTo>
                        <a:pt x="1518677" y="842873"/>
                        <a:pt x="1427210" y="911562"/>
                        <a:pt x="1393729" y="920503"/>
                      </a:cubicBezTo>
                      <a:cubicBezTo>
                        <a:pt x="1398184" y="866971"/>
                        <a:pt x="1521898" y="571825"/>
                        <a:pt x="1258934" y="427399"/>
                      </a:cubicBezTo>
                      <a:cubicBezTo>
                        <a:pt x="1220775" y="406443"/>
                        <a:pt x="1189742" y="396323"/>
                        <a:pt x="1152868" y="378632"/>
                      </a:cubicBezTo>
                      <a:cubicBezTo>
                        <a:pt x="1156709" y="424773"/>
                        <a:pt x="1187277" y="485765"/>
                        <a:pt x="1187277" y="585060"/>
                      </a:cubicBezTo>
                      <a:close/>
                      <a:moveTo>
                        <a:pt x="2348565" y="1918230"/>
                      </a:moveTo>
                      <a:cubicBezTo>
                        <a:pt x="2380159" y="1939385"/>
                        <a:pt x="2370693" y="1950025"/>
                        <a:pt x="2403380" y="1975235"/>
                      </a:cubicBezTo>
                      <a:cubicBezTo>
                        <a:pt x="2421310" y="1989064"/>
                        <a:pt x="2454950" y="2010268"/>
                        <a:pt x="2478565" y="2012385"/>
                      </a:cubicBezTo>
                      <a:cubicBezTo>
                        <a:pt x="2650780" y="2027813"/>
                        <a:pt x="2751181" y="1743090"/>
                        <a:pt x="2538221" y="1633985"/>
                      </a:cubicBezTo>
                      <a:cubicBezTo>
                        <a:pt x="2492930" y="1610779"/>
                        <a:pt x="2416789" y="1590410"/>
                        <a:pt x="2354827" y="1606200"/>
                      </a:cubicBezTo>
                      <a:cubicBezTo>
                        <a:pt x="2290075" y="1622699"/>
                        <a:pt x="2251970" y="1654887"/>
                        <a:pt x="2212929" y="1696600"/>
                      </a:cubicBezTo>
                      <a:cubicBezTo>
                        <a:pt x="2081826" y="1836682"/>
                        <a:pt x="2161479" y="1961258"/>
                        <a:pt x="2167921" y="2038646"/>
                      </a:cubicBezTo>
                      <a:cubicBezTo>
                        <a:pt x="2127775" y="2057907"/>
                        <a:pt x="2073328" y="2063127"/>
                        <a:pt x="2004346" y="2098721"/>
                      </a:cubicBezTo>
                      <a:cubicBezTo>
                        <a:pt x="1856832" y="2174832"/>
                        <a:pt x="1747165" y="2403546"/>
                        <a:pt x="1823836" y="2563313"/>
                      </a:cubicBezTo>
                      <a:cubicBezTo>
                        <a:pt x="1859999" y="2539100"/>
                        <a:pt x="1882545" y="2503877"/>
                        <a:pt x="1917160" y="2476004"/>
                      </a:cubicBezTo>
                      <a:cubicBezTo>
                        <a:pt x="1951961" y="2447981"/>
                        <a:pt x="1983512" y="2424399"/>
                        <a:pt x="2020400" y="2398609"/>
                      </a:cubicBezTo>
                      <a:cubicBezTo>
                        <a:pt x="2232480" y="2250347"/>
                        <a:pt x="2412597" y="2337531"/>
                        <a:pt x="2630973" y="2278015"/>
                      </a:cubicBezTo>
                      <a:cubicBezTo>
                        <a:pt x="2671109" y="2267078"/>
                        <a:pt x="2721686" y="2246017"/>
                        <a:pt x="2756465" y="2222867"/>
                      </a:cubicBezTo>
                      <a:lnTo>
                        <a:pt x="2864694" y="2141858"/>
                      </a:lnTo>
                      <a:cubicBezTo>
                        <a:pt x="2868139" y="2296542"/>
                        <a:pt x="2919789" y="2448671"/>
                        <a:pt x="3002327" y="2571915"/>
                      </a:cubicBezTo>
                      <a:cubicBezTo>
                        <a:pt x="3091570" y="2506537"/>
                        <a:pt x="3139959" y="2256752"/>
                        <a:pt x="3139959" y="2141858"/>
                      </a:cubicBezTo>
                      <a:cubicBezTo>
                        <a:pt x="3216542" y="2193134"/>
                        <a:pt x="3275174" y="2246380"/>
                        <a:pt x="3368991" y="2274102"/>
                      </a:cubicBezTo>
                      <a:cubicBezTo>
                        <a:pt x="3601759" y="2342881"/>
                        <a:pt x="3764112" y="2244839"/>
                        <a:pt x="3986582" y="2396280"/>
                      </a:cubicBezTo>
                      <a:cubicBezTo>
                        <a:pt x="4063457" y="2448610"/>
                        <a:pt x="4153885" y="2539520"/>
                        <a:pt x="4189420" y="2563313"/>
                      </a:cubicBezTo>
                      <a:cubicBezTo>
                        <a:pt x="4199042" y="2447715"/>
                        <a:pt x="4244774" y="2377297"/>
                        <a:pt x="4127685" y="2203587"/>
                      </a:cubicBezTo>
                      <a:cubicBezTo>
                        <a:pt x="4061358" y="2105187"/>
                        <a:pt x="3950845" y="2065228"/>
                        <a:pt x="3836732" y="2038646"/>
                      </a:cubicBezTo>
                      <a:cubicBezTo>
                        <a:pt x="3858127" y="1994067"/>
                        <a:pt x="3878215" y="1922770"/>
                        <a:pt x="3870265" y="1850348"/>
                      </a:cubicBezTo>
                      <a:cubicBezTo>
                        <a:pt x="3866583" y="1816789"/>
                        <a:pt x="3856757" y="1793940"/>
                        <a:pt x="3842782" y="1765962"/>
                      </a:cubicBezTo>
                      <a:cubicBezTo>
                        <a:pt x="3815850" y="1712036"/>
                        <a:pt x="3783448" y="1675269"/>
                        <a:pt x="3735002" y="1641499"/>
                      </a:cubicBezTo>
                      <a:cubicBezTo>
                        <a:pt x="3609096" y="1553736"/>
                        <a:pt x="3417961" y="1619146"/>
                        <a:pt x="3363444" y="1754645"/>
                      </a:cubicBezTo>
                      <a:cubicBezTo>
                        <a:pt x="3302043" y="1907256"/>
                        <a:pt x="3477161" y="2099479"/>
                        <a:pt x="3606894" y="1972256"/>
                      </a:cubicBezTo>
                      <a:cubicBezTo>
                        <a:pt x="3629242" y="1950340"/>
                        <a:pt x="3645601" y="1931588"/>
                        <a:pt x="3664691" y="1909630"/>
                      </a:cubicBezTo>
                      <a:cubicBezTo>
                        <a:pt x="3664691" y="2130297"/>
                        <a:pt x="3408108" y="2145838"/>
                        <a:pt x="3292391" y="2032453"/>
                      </a:cubicBezTo>
                      <a:cubicBezTo>
                        <a:pt x="3239761" y="1980882"/>
                        <a:pt x="3179654" y="1924981"/>
                        <a:pt x="3166543" y="1839454"/>
                      </a:cubicBezTo>
                      <a:cubicBezTo>
                        <a:pt x="3145746" y="1703802"/>
                        <a:pt x="3206921" y="1595852"/>
                        <a:pt x="3302111" y="1521288"/>
                      </a:cubicBezTo>
                      <a:cubicBezTo>
                        <a:pt x="3329009" y="1500220"/>
                        <a:pt x="3366297" y="1476497"/>
                        <a:pt x="3397855" y="1462200"/>
                      </a:cubicBezTo>
                      <a:cubicBezTo>
                        <a:pt x="3475352" y="1427091"/>
                        <a:pt x="3584643" y="1433086"/>
                        <a:pt x="3663655" y="1463407"/>
                      </a:cubicBezTo>
                      <a:cubicBezTo>
                        <a:pt x="3815572" y="1521702"/>
                        <a:pt x="4012251" y="1822646"/>
                        <a:pt x="4114452" y="1958785"/>
                      </a:cubicBezTo>
                      <a:cubicBezTo>
                        <a:pt x="4227827" y="2109812"/>
                        <a:pt x="4275074" y="2171279"/>
                        <a:pt x="4419683" y="2290074"/>
                      </a:cubicBezTo>
                      <a:cubicBezTo>
                        <a:pt x="4478027" y="2338002"/>
                        <a:pt x="4539760" y="2381588"/>
                        <a:pt x="4608155" y="2419864"/>
                      </a:cubicBezTo>
                      <a:cubicBezTo>
                        <a:pt x="4729699" y="2487883"/>
                        <a:pt x="4945329" y="2536291"/>
                        <a:pt x="5150713" y="2509563"/>
                      </a:cubicBezTo>
                      <a:cubicBezTo>
                        <a:pt x="5367799" y="2481310"/>
                        <a:pt x="5512891" y="2364024"/>
                        <a:pt x="5617374" y="2339684"/>
                      </a:cubicBezTo>
                      <a:cubicBezTo>
                        <a:pt x="5625984" y="2443124"/>
                        <a:pt x="5808474" y="2481527"/>
                        <a:pt x="5915173" y="2439623"/>
                      </a:cubicBezTo>
                      <a:cubicBezTo>
                        <a:pt x="5933276" y="2432513"/>
                        <a:pt x="5950286" y="2423868"/>
                        <a:pt x="5967704" y="2414737"/>
                      </a:cubicBezTo>
                      <a:cubicBezTo>
                        <a:pt x="5995268" y="2400284"/>
                        <a:pt x="5996470" y="2404046"/>
                        <a:pt x="6004470" y="2374089"/>
                      </a:cubicBezTo>
                      <a:cubicBezTo>
                        <a:pt x="5739414" y="2312346"/>
                        <a:pt x="5907512" y="1948569"/>
                        <a:pt x="5873118" y="1739933"/>
                      </a:cubicBezTo>
                      <a:cubicBezTo>
                        <a:pt x="5850846" y="1604820"/>
                        <a:pt x="5780871" y="1499671"/>
                        <a:pt x="5692821" y="1414011"/>
                      </a:cubicBezTo>
                      <a:cubicBezTo>
                        <a:pt x="5691575" y="1412802"/>
                        <a:pt x="5689792" y="1410980"/>
                        <a:pt x="5688534" y="1409756"/>
                      </a:cubicBezTo>
                      <a:cubicBezTo>
                        <a:pt x="5632329" y="1355174"/>
                        <a:pt x="5559157" y="1308850"/>
                        <a:pt x="5479741" y="1290350"/>
                      </a:cubicBezTo>
                      <a:cubicBezTo>
                        <a:pt x="5491965" y="1273666"/>
                        <a:pt x="5627845" y="1211072"/>
                        <a:pt x="5671226" y="1172172"/>
                      </a:cubicBezTo>
                      <a:cubicBezTo>
                        <a:pt x="5697254" y="1148832"/>
                        <a:pt x="5708143" y="1146199"/>
                        <a:pt x="5729404" y="1118528"/>
                      </a:cubicBezTo>
                      <a:cubicBezTo>
                        <a:pt x="5792449" y="1036476"/>
                        <a:pt x="5857047" y="941490"/>
                        <a:pt x="5873194" y="832245"/>
                      </a:cubicBezTo>
                      <a:cubicBezTo>
                        <a:pt x="5891853" y="706026"/>
                        <a:pt x="5864133" y="575543"/>
                        <a:pt x="5850851" y="454801"/>
                      </a:cubicBezTo>
                      <a:cubicBezTo>
                        <a:pt x="5825972" y="228602"/>
                        <a:pt x="5961184" y="239881"/>
                        <a:pt x="6004470" y="180806"/>
                      </a:cubicBezTo>
                      <a:cubicBezTo>
                        <a:pt x="5931279" y="80921"/>
                        <a:pt x="5650256" y="82693"/>
                        <a:pt x="5617374" y="223811"/>
                      </a:cubicBezTo>
                      <a:lnTo>
                        <a:pt x="5576848" y="214079"/>
                      </a:lnTo>
                      <a:cubicBezTo>
                        <a:pt x="5435447" y="151858"/>
                        <a:pt x="5317358" y="77798"/>
                        <a:pt x="5153649" y="59600"/>
                      </a:cubicBezTo>
                      <a:cubicBezTo>
                        <a:pt x="4754086" y="15187"/>
                        <a:pt x="4518456" y="168639"/>
                        <a:pt x="4264650" y="419448"/>
                      </a:cubicBezTo>
                      <a:cubicBezTo>
                        <a:pt x="4108265" y="573988"/>
                        <a:pt x="3872050" y="1007143"/>
                        <a:pt x="3679290" y="1098521"/>
                      </a:cubicBezTo>
                      <a:cubicBezTo>
                        <a:pt x="3606143" y="1133194"/>
                        <a:pt x="3489336" y="1138623"/>
                        <a:pt x="3407611" y="1108742"/>
                      </a:cubicBezTo>
                      <a:cubicBezTo>
                        <a:pt x="3155207" y="1016459"/>
                        <a:pt x="3071936" y="718668"/>
                        <a:pt x="3288604" y="535858"/>
                      </a:cubicBezTo>
                      <a:cubicBezTo>
                        <a:pt x="3361947" y="473976"/>
                        <a:pt x="3554166" y="421823"/>
                        <a:pt x="3627032" y="528100"/>
                      </a:cubicBezTo>
                      <a:cubicBezTo>
                        <a:pt x="3648329" y="559164"/>
                        <a:pt x="3664691" y="604828"/>
                        <a:pt x="3664691" y="653868"/>
                      </a:cubicBezTo>
                      <a:cubicBezTo>
                        <a:pt x="3645401" y="640953"/>
                        <a:pt x="3526544" y="452107"/>
                        <a:pt x="3387777" y="626419"/>
                      </a:cubicBezTo>
                      <a:cubicBezTo>
                        <a:pt x="3221188" y="835681"/>
                        <a:pt x="3579111" y="1105928"/>
                        <a:pt x="3791705" y="875480"/>
                      </a:cubicBezTo>
                      <a:cubicBezTo>
                        <a:pt x="3830273" y="833674"/>
                        <a:pt x="3859656" y="785270"/>
                        <a:pt x="3869222" y="720704"/>
                      </a:cubicBezTo>
                      <a:cubicBezTo>
                        <a:pt x="3880738" y="642965"/>
                        <a:pt x="3851158" y="586756"/>
                        <a:pt x="3836732" y="524850"/>
                      </a:cubicBezTo>
                      <a:cubicBezTo>
                        <a:pt x="3886339" y="523746"/>
                        <a:pt x="3970788" y="490744"/>
                        <a:pt x="4005384" y="469854"/>
                      </a:cubicBezTo>
                      <a:cubicBezTo>
                        <a:pt x="4167565" y="371915"/>
                        <a:pt x="4237235" y="213998"/>
                        <a:pt x="4189420" y="8785"/>
                      </a:cubicBezTo>
                      <a:cubicBezTo>
                        <a:pt x="4113169" y="29143"/>
                        <a:pt x="4028344" y="231891"/>
                        <a:pt x="3715073" y="265586"/>
                      </a:cubicBezTo>
                      <a:cubicBezTo>
                        <a:pt x="3491165" y="289670"/>
                        <a:pt x="3384465" y="238423"/>
                        <a:pt x="3196416" y="383474"/>
                      </a:cubicBezTo>
                      <a:cubicBezTo>
                        <a:pt x="3171881" y="402401"/>
                        <a:pt x="3166655" y="414511"/>
                        <a:pt x="3139959" y="421638"/>
                      </a:cubicBezTo>
                      <a:cubicBezTo>
                        <a:pt x="3139959" y="324125"/>
                        <a:pt x="3081482" y="23613"/>
                        <a:pt x="2993724" y="183"/>
                      </a:cubicBezTo>
                      <a:cubicBezTo>
                        <a:pt x="2976789" y="63596"/>
                        <a:pt x="2870399" y="165521"/>
                        <a:pt x="2864694" y="421638"/>
                      </a:cubicBezTo>
                      <a:cubicBezTo>
                        <a:pt x="2826633" y="396154"/>
                        <a:pt x="2800000" y="371673"/>
                        <a:pt x="2759891" y="345803"/>
                      </a:cubicBezTo>
                      <a:cubicBezTo>
                        <a:pt x="2724641" y="323067"/>
                        <a:pt x="2680316" y="303187"/>
                        <a:pt x="2634394" y="290662"/>
                      </a:cubicBezTo>
                      <a:cubicBezTo>
                        <a:pt x="2345899" y="211992"/>
                        <a:pt x="2260300" y="372183"/>
                        <a:pt x="1925066" y="96791"/>
                      </a:cubicBezTo>
                      <a:lnTo>
                        <a:pt x="1823836" y="8785"/>
                      </a:lnTo>
                      <a:cubicBezTo>
                        <a:pt x="1723720" y="217407"/>
                        <a:pt x="1930664" y="519374"/>
                        <a:pt x="2176521" y="524850"/>
                      </a:cubicBezTo>
                      <a:cubicBezTo>
                        <a:pt x="2045864" y="771748"/>
                        <a:pt x="2288953" y="1067216"/>
                        <a:pt x="2540813" y="932103"/>
                      </a:cubicBezTo>
                      <a:cubicBezTo>
                        <a:pt x="2803146" y="791375"/>
                        <a:pt x="2574273" y="428559"/>
                        <a:pt x="2397786" y="599871"/>
                      </a:cubicBezTo>
                      <a:cubicBezTo>
                        <a:pt x="2377752" y="619318"/>
                        <a:pt x="2356080" y="650662"/>
                        <a:pt x="2339962" y="662467"/>
                      </a:cubicBezTo>
                      <a:cubicBezTo>
                        <a:pt x="2359521" y="578525"/>
                        <a:pt x="2366163" y="501466"/>
                        <a:pt x="2463825" y="476673"/>
                      </a:cubicBezTo>
                      <a:cubicBezTo>
                        <a:pt x="2736270" y="407509"/>
                        <a:pt x="2956238" y="739114"/>
                        <a:pt x="2788647" y="964881"/>
                      </a:cubicBezTo>
                      <a:cubicBezTo>
                        <a:pt x="2659448" y="1138926"/>
                        <a:pt x="2410117" y="1191896"/>
                        <a:pt x="2243163" y="1043093"/>
                      </a:cubicBezTo>
                      <a:cubicBezTo>
                        <a:pt x="2066590" y="885715"/>
                        <a:pt x="1837023" y="473950"/>
                        <a:pt x="1673969" y="347855"/>
                      </a:cubicBezTo>
                      <a:cubicBezTo>
                        <a:pt x="1582161" y="276860"/>
                        <a:pt x="1497907" y="203227"/>
                        <a:pt x="1394287" y="145843"/>
                      </a:cubicBezTo>
                      <a:cubicBezTo>
                        <a:pt x="1259078" y="70966"/>
                        <a:pt x="1066947" y="36216"/>
                        <a:pt x="859636" y="59631"/>
                      </a:cubicBezTo>
                      <a:cubicBezTo>
                        <a:pt x="700501" y="77605"/>
                        <a:pt x="514234" y="169795"/>
                        <a:pt x="395882" y="232413"/>
                      </a:cubicBezTo>
                      <a:cubicBezTo>
                        <a:pt x="358394" y="71522"/>
                        <a:pt x="72706" y="81118"/>
                        <a:pt x="183" y="189407"/>
                      </a:cubicBezTo>
                      <a:cubicBezTo>
                        <a:pt x="140671" y="256809"/>
                        <a:pt x="155580" y="287597"/>
                        <a:pt x="155316" y="456337"/>
                      </a:cubicBezTo>
                      <a:cubicBezTo>
                        <a:pt x="155114" y="586627"/>
                        <a:pt x="113795" y="709996"/>
                        <a:pt x="138716" y="842195"/>
                      </a:cubicBezTo>
                      <a:cubicBezTo>
                        <a:pt x="174487" y="1031966"/>
                        <a:pt x="299448" y="1170177"/>
                        <a:pt x="461743" y="1250299"/>
                      </a:cubicBezTo>
                      <a:cubicBezTo>
                        <a:pt x="487414" y="1262972"/>
                        <a:pt x="518506" y="1269867"/>
                        <a:pt x="533515" y="1290350"/>
                      </a:cubicBezTo>
                      <a:cubicBezTo>
                        <a:pt x="462777" y="1296235"/>
                        <a:pt x="317841" y="1401471"/>
                        <a:pt x="280309" y="1450027"/>
                      </a:cubicBezTo>
                      <a:cubicBezTo>
                        <a:pt x="46101" y="1753011"/>
                        <a:pt x="154902" y="1839235"/>
                        <a:pt x="155316" y="2107159"/>
                      </a:cubicBezTo>
                      <a:cubicBezTo>
                        <a:pt x="155448" y="2192320"/>
                        <a:pt x="163612" y="2231905"/>
                        <a:pt x="127967" y="2286831"/>
                      </a:cubicBezTo>
                      <a:cubicBezTo>
                        <a:pt x="104120" y="2323578"/>
                        <a:pt x="53355" y="2369666"/>
                        <a:pt x="183" y="2374089"/>
                      </a:cubicBezTo>
                      <a:cubicBezTo>
                        <a:pt x="15750" y="2432384"/>
                        <a:pt x="161581" y="2464199"/>
                        <a:pt x="214691" y="2460166"/>
                      </a:cubicBezTo>
                      <a:cubicBezTo>
                        <a:pt x="292694" y="2454239"/>
                        <a:pt x="380349" y="2406347"/>
                        <a:pt x="395882" y="2339684"/>
                      </a:cubicBezTo>
                      <a:cubicBezTo>
                        <a:pt x="490950" y="2361830"/>
                        <a:pt x="621724" y="2473344"/>
                        <a:pt x="855118" y="2508382"/>
                      </a:cubicBezTo>
                      <a:cubicBezTo>
                        <a:pt x="950686" y="2522728"/>
                        <a:pt x="1065774" y="2513578"/>
                        <a:pt x="1150481" y="2500719"/>
                      </a:cubicBezTo>
                      <a:cubicBezTo>
                        <a:pt x="1246742" y="2486105"/>
                        <a:pt x="1312191" y="2462341"/>
                        <a:pt x="1390966" y="2422934"/>
                      </a:cubicBezTo>
                      <a:cubicBezTo>
                        <a:pt x="1681860" y="2277405"/>
                        <a:pt x="1833767" y="2034542"/>
                        <a:pt x="2021590" y="1789120"/>
                      </a:cubicBezTo>
                      <a:cubicBezTo>
                        <a:pt x="2093608" y="1695013"/>
                        <a:pt x="2219993" y="1514008"/>
                        <a:pt x="2329779" y="1469390"/>
                      </a:cubicBezTo>
                      <a:cubicBezTo>
                        <a:pt x="2578916" y="1368143"/>
                        <a:pt x="2877559" y="1552710"/>
                        <a:pt x="2846667" y="1822570"/>
                      </a:cubicBezTo>
                      <a:cubicBezTo>
                        <a:pt x="2814609" y="2102634"/>
                        <a:pt x="2348565" y="2235433"/>
                        <a:pt x="2348565" y="191823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39" name="Рисунок 13">
                  <a:extLst>
                    <a:ext uri="{FF2B5EF4-FFF2-40B4-BE49-F238E27FC236}">
                      <a16:creationId xmlns="" xmlns:a16="http://schemas.microsoft.com/office/drawing/2014/main" id="{1348D1E0-26EF-4792-BDB4-D960F5EF35FB}"/>
                    </a:ext>
                  </a:extLst>
                </p:cNvPr>
                <p:cNvSpPr/>
                <p:nvPr/>
              </p:nvSpPr>
              <p:spPr>
                <a:xfrm>
                  <a:off x="7318615" y="1812862"/>
                  <a:ext cx="1180367" cy="505593"/>
                </a:xfrm>
                <a:custGeom>
                  <a:avLst/>
                  <a:gdLst>
                    <a:gd name="connsiteX0" fmla="*/ 2348565 w 6004560"/>
                    <a:gd name="connsiteY0" fmla="*/ 1918230 h 2571965"/>
                    <a:gd name="connsiteX1" fmla="*/ 2348565 w 6004560"/>
                    <a:gd name="connsiteY1" fmla="*/ 1918230 h 2571965"/>
                    <a:gd name="connsiteX2" fmla="*/ 4886193 w 6004560"/>
                    <a:gd name="connsiteY2" fmla="*/ 1023715 h 2571965"/>
                    <a:gd name="connsiteX3" fmla="*/ 4982851 w 6004560"/>
                    <a:gd name="connsiteY3" fmla="*/ 1176499 h 2571965"/>
                    <a:gd name="connsiteX4" fmla="*/ 5118451 w 6004560"/>
                    <a:gd name="connsiteY4" fmla="*/ 1290350 h 2571965"/>
                    <a:gd name="connsiteX5" fmla="*/ 4980740 w 6004560"/>
                    <a:gd name="connsiteY5" fmla="*/ 1393487 h 2571965"/>
                    <a:gd name="connsiteX6" fmla="*/ 4886193 w 6004560"/>
                    <a:gd name="connsiteY6" fmla="*/ 1539781 h 2571965"/>
                    <a:gd name="connsiteX7" fmla="*/ 4763734 w 6004560"/>
                    <a:gd name="connsiteY7" fmla="*/ 1429995 h 2571965"/>
                    <a:gd name="connsiteX8" fmla="*/ 4619430 w 6004560"/>
                    <a:gd name="connsiteY8" fmla="*/ 1333453 h 2571965"/>
                    <a:gd name="connsiteX9" fmla="*/ 4560428 w 6004560"/>
                    <a:gd name="connsiteY9" fmla="*/ 1315038 h 2571965"/>
                    <a:gd name="connsiteX10" fmla="*/ 4499097 w 6004560"/>
                    <a:gd name="connsiteY10" fmla="*/ 1290350 h 2571965"/>
                    <a:gd name="connsiteX11" fmla="*/ 4671716 w 6004560"/>
                    <a:gd name="connsiteY11" fmla="*/ 1222119 h 2571965"/>
                    <a:gd name="connsiteX12" fmla="*/ 4886193 w 6004560"/>
                    <a:gd name="connsiteY12" fmla="*/ 1023715 h 2571965"/>
                    <a:gd name="connsiteX13" fmla="*/ 2537811 w 6004560"/>
                    <a:gd name="connsiteY13" fmla="*/ 1281748 h 2571965"/>
                    <a:gd name="connsiteX14" fmla="*/ 2959430 w 6004560"/>
                    <a:gd name="connsiteY14" fmla="*/ 937818 h 2571965"/>
                    <a:gd name="connsiteX15" fmla="*/ 3002327 w 6004560"/>
                    <a:gd name="connsiteY15" fmla="*/ 722676 h 2571965"/>
                    <a:gd name="connsiteX16" fmla="*/ 3010929 w 6004560"/>
                    <a:gd name="connsiteY16" fmla="*/ 722676 h 2571965"/>
                    <a:gd name="connsiteX17" fmla="*/ 3466842 w 6004560"/>
                    <a:gd name="connsiteY17" fmla="*/ 1281748 h 2571965"/>
                    <a:gd name="connsiteX18" fmla="*/ 3422919 w 6004560"/>
                    <a:gd name="connsiteY18" fmla="*/ 1298037 h 2571965"/>
                    <a:gd name="connsiteX19" fmla="*/ 3051299 w 6004560"/>
                    <a:gd name="connsiteY19" fmla="*/ 1623155 h 2571965"/>
                    <a:gd name="connsiteX20" fmla="*/ 3010929 w 6004560"/>
                    <a:gd name="connsiteY20" fmla="*/ 1840820 h 2571965"/>
                    <a:gd name="connsiteX21" fmla="*/ 3002327 w 6004560"/>
                    <a:gd name="connsiteY21" fmla="*/ 1840820 h 2571965"/>
                    <a:gd name="connsiteX22" fmla="*/ 2721220 w 6004560"/>
                    <a:gd name="connsiteY22" fmla="*/ 1356396 h 2571965"/>
                    <a:gd name="connsiteX23" fmla="*/ 2633794 w 6004560"/>
                    <a:gd name="connsiteY23" fmla="*/ 1314794 h 2571965"/>
                    <a:gd name="connsiteX24" fmla="*/ 2590427 w 6004560"/>
                    <a:gd name="connsiteY24" fmla="*/ 1297947 h 2571965"/>
                    <a:gd name="connsiteX25" fmla="*/ 2537811 w 6004560"/>
                    <a:gd name="connsiteY25" fmla="*/ 1281748 h 2571965"/>
                    <a:gd name="connsiteX26" fmla="*/ 894805 w 6004560"/>
                    <a:gd name="connsiteY26" fmla="*/ 1273146 h 2571965"/>
                    <a:gd name="connsiteX27" fmla="*/ 1127063 w 6004560"/>
                    <a:gd name="connsiteY27" fmla="*/ 1023715 h 2571965"/>
                    <a:gd name="connsiteX28" fmla="*/ 1245523 w 6004560"/>
                    <a:gd name="connsiteY28" fmla="*/ 1137499 h 2571965"/>
                    <a:gd name="connsiteX29" fmla="*/ 1443009 w 6004560"/>
                    <a:gd name="connsiteY29" fmla="*/ 1249675 h 2571965"/>
                    <a:gd name="connsiteX30" fmla="*/ 1505556 w 6004560"/>
                    <a:gd name="connsiteY30" fmla="*/ 1273146 h 2571965"/>
                    <a:gd name="connsiteX31" fmla="*/ 1407566 w 6004560"/>
                    <a:gd name="connsiteY31" fmla="*/ 1329989 h 2571965"/>
                    <a:gd name="connsiteX32" fmla="*/ 1287495 w 6004560"/>
                    <a:gd name="connsiteY32" fmla="*/ 1373353 h 2571965"/>
                    <a:gd name="connsiteX33" fmla="*/ 1127063 w 6004560"/>
                    <a:gd name="connsiteY33" fmla="*/ 1539781 h 2571965"/>
                    <a:gd name="connsiteX34" fmla="*/ 894805 w 6004560"/>
                    <a:gd name="connsiteY34" fmla="*/ 1290350 h 2571965"/>
                    <a:gd name="connsiteX35" fmla="*/ 894805 w 6004560"/>
                    <a:gd name="connsiteY35" fmla="*/ 1273146 h 2571965"/>
                    <a:gd name="connsiteX36" fmla="*/ 4585119 w 6004560"/>
                    <a:gd name="connsiteY36" fmla="*/ 688272 h 2571965"/>
                    <a:gd name="connsiteX37" fmla="*/ 4619527 w 6004560"/>
                    <a:gd name="connsiteY37" fmla="*/ 920503 h 2571965"/>
                    <a:gd name="connsiteX38" fmla="*/ 4530742 w 6004560"/>
                    <a:gd name="connsiteY38" fmla="*/ 880259 h 2571965"/>
                    <a:gd name="connsiteX39" fmla="*/ 4440044 w 6004560"/>
                    <a:gd name="connsiteY39" fmla="*/ 841929 h 2571965"/>
                    <a:gd name="connsiteX40" fmla="*/ 4338163 w 6004560"/>
                    <a:gd name="connsiteY40" fmla="*/ 814783 h 2571965"/>
                    <a:gd name="connsiteX41" fmla="*/ 4215226 w 6004560"/>
                    <a:gd name="connsiteY41" fmla="*/ 800086 h 2571965"/>
                    <a:gd name="connsiteX42" fmla="*/ 4499097 w 6004560"/>
                    <a:gd name="connsiteY42" fmla="*/ 1092523 h 2571965"/>
                    <a:gd name="connsiteX43" fmla="*/ 3871141 w 6004560"/>
                    <a:gd name="connsiteY43" fmla="*/ 1273146 h 2571965"/>
                    <a:gd name="connsiteX44" fmla="*/ 3928418 w 6004560"/>
                    <a:gd name="connsiteY44" fmla="*/ 1319090 h 2571965"/>
                    <a:gd name="connsiteX45" fmla="*/ 4311962 w 6004560"/>
                    <a:gd name="connsiteY45" fmla="*/ 1451658 h 2571965"/>
                    <a:gd name="connsiteX46" fmla="*/ 4499097 w 6004560"/>
                    <a:gd name="connsiteY46" fmla="*/ 1479574 h 2571965"/>
                    <a:gd name="connsiteX47" fmla="*/ 4215226 w 6004560"/>
                    <a:gd name="connsiteY47" fmla="*/ 1763409 h 2571965"/>
                    <a:gd name="connsiteX48" fmla="*/ 4619527 w 6004560"/>
                    <a:gd name="connsiteY48" fmla="*/ 1642996 h 2571965"/>
                    <a:gd name="connsiteX49" fmla="*/ 4585119 w 6004560"/>
                    <a:gd name="connsiteY49" fmla="*/ 1875224 h 2571965"/>
                    <a:gd name="connsiteX50" fmla="*/ 4851785 w 6004560"/>
                    <a:gd name="connsiteY50" fmla="*/ 2184864 h 2571965"/>
                    <a:gd name="connsiteX51" fmla="*/ 4860387 w 6004560"/>
                    <a:gd name="connsiteY51" fmla="*/ 1754810 h 2571965"/>
                    <a:gd name="connsiteX52" fmla="*/ 4904544 w 6004560"/>
                    <a:gd name="connsiteY52" fmla="*/ 1899880 h 2571965"/>
                    <a:gd name="connsiteX53" fmla="*/ 5476327 w 6004560"/>
                    <a:gd name="connsiteY53" fmla="*/ 1957596 h 2571965"/>
                    <a:gd name="connsiteX54" fmla="*/ 5342106 w 6004560"/>
                    <a:gd name="connsiteY54" fmla="*/ 1677400 h 2571965"/>
                    <a:gd name="connsiteX55" fmla="*/ 5310262 w 6004560"/>
                    <a:gd name="connsiteY55" fmla="*/ 1808980 h 2571965"/>
                    <a:gd name="connsiteX56" fmla="*/ 5163707 w 6004560"/>
                    <a:gd name="connsiteY56" fmla="*/ 1456015 h 2571965"/>
                    <a:gd name="connsiteX57" fmla="*/ 5651783 w 6004560"/>
                    <a:gd name="connsiteY57" fmla="*/ 1815017 h 2571965"/>
                    <a:gd name="connsiteX58" fmla="*/ 5558572 w 6004560"/>
                    <a:gd name="connsiteY58" fmla="*/ 2117467 h 2571965"/>
                    <a:gd name="connsiteX59" fmla="*/ 5211056 w 6004560"/>
                    <a:gd name="connsiteY59" fmla="*/ 2329067 h 2571965"/>
                    <a:gd name="connsiteX60" fmla="*/ 3804119 w 6004560"/>
                    <a:gd name="connsiteY60" fmla="*/ 1348764 h 2571965"/>
                    <a:gd name="connsiteX61" fmla="*/ 3671641 w 6004560"/>
                    <a:gd name="connsiteY61" fmla="*/ 1292000 h 2571965"/>
                    <a:gd name="connsiteX62" fmla="*/ 3653316 w 6004560"/>
                    <a:gd name="connsiteY62" fmla="*/ 1284518 h 2571965"/>
                    <a:gd name="connsiteX63" fmla="*/ 3647486 w 6004560"/>
                    <a:gd name="connsiteY63" fmla="*/ 1281748 h 2571965"/>
                    <a:gd name="connsiteX64" fmla="*/ 4114452 w 6004560"/>
                    <a:gd name="connsiteY64" fmla="*/ 862744 h 2571965"/>
                    <a:gd name="connsiteX65" fmla="*/ 4415150 w 6004560"/>
                    <a:gd name="connsiteY65" fmla="*/ 501122 h 2571965"/>
                    <a:gd name="connsiteX66" fmla="*/ 4475301 w 6004560"/>
                    <a:gd name="connsiteY66" fmla="*/ 449449 h 2571965"/>
                    <a:gd name="connsiteX67" fmla="*/ 4535475 w 6004560"/>
                    <a:gd name="connsiteY67" fmla="*/ 397803 h 2571965"/>
                    <a:gd name="connsiteX68" fmla="*/ 5214889 w 6004560"/>
                    <a:gd name="connsiteY68" fmla="*/ 239198 h 2571965"/>
                    <a:gd name="connsiteX69" fmla="*/ 5503433 w 6004560"/>
                    <a:gd name="connsiteY69" fmla="*/ 389347 h 2571965"/>
                    <a:gd name="connsiteX70" fmla="*/ 5192717 w 6004560"/>
                    <a:gd name="connsiteY70" fmla="*/ 1130083 h 2571965"/>
                    <a:gd name="connsiteX71" fmla="*/ 5126792 w 6004560"/>
                    <a:gd name="connsiteY71" fmla="*/ 1075581 h 2571965"/>
                    <a:gd name="connsiteX72" fmla="*/ 5195870 w 6004560"/>
                    <a:gd name="connsiteY72" fmla="*/ 714075 h 2571965"/>
                    <a:gd name="connsiteX73" fmla="*/ 5342106 w 6004560"/>
                    <a:gd name="connsiteY73" fmla="*/ 886098 h 2571965"/>
                    <a:gd name="connsiteX74" fmla="*/ 5478966 w 6004560"/>
                    <a:gd name="connsiteY74" fmla="*/ 620827 h 2571965"/>
                    <a:gd name="connsiteX75" fmla="*/ 5256084 w 6004560"/>
                    <a:gd name="connsiteY75" fmla="*/ 421638 h 2571965"/>
                    <a:gd name="connsiteX76" fmla="*/ 4966985 w 6004560"/>
                    <a:gd name="connsiteY76" fmla="*/ 554027 h 2571965"/>
                    <a:gd name="connsiteX77" fmla="*/ 4860387 w 6004560"/>
                    <a:gd name="connsiteY77" fmla="*/ 808688 h 2571965"/>
                    <a:gd name="connsiteX78" fmla="*/ 4851785 w 6004560"/>
                    <a:gd name="connsiteY78" fmla="*/ 378632 h 2571965"/>
                    <a:gd name="connsiteX79" fmla="*/ 4758645 w 6004560"/>
                    <a:gd name="connsiteY79" fmla="*/ 423120 h 2571965"/>
                    <a:gd name="connsiteX80" fmla="*/ 4585119 w 6004560"/>
                    <a:gd name="connsiteY80" fmla="*/ 688272 h 2571965"/>
                    <a:gd name="connsiteX81" fmla="*/ 1187277 w 6004560"/>
                    <a:gd name="connsiteY81" fmla="*/ 585060 h 2571965"/>
                    <a:gd name="connsiteX82" fmla="*/ 1161471 w 6004560"/>
                    <a:gd name="connsiteY82" fmla="*/ 808688 h 2571965"/>
                    <a:gd name="connsiteX83" fmla="*/ 1109731 w 6004560"/>
                    <a:gd name="connsiteY83" fmla="*/ 679797 h 2571965"/>
                    <a:gd name="connsiteX84" fmla="*/ 748569 w 6004560"/>
                    <a:gd name="connsiteY84" fmla="*/ 421638 h 2571965"/>
                    <a:gd name="connsiteX85" fmla="*/ 559386 w 6004560"/>
                    <a:gd name="connsiteY85" fmla="*/ 808622 h 2571965"/>
                    <a:gd name="connsiteX86" fmla="*/ 662548 w 6004560"/>
                    <a:gd name="connsiteY86" fmla="*/ 886098 h 2571965"/>
                    <a:gd name="connsiteX87" fmla="*/ 908655 w 6004560"/>
                    <a:gd name="connsiteY87" fmla="*/ 777636 h 2571965"/>
                    <a:gd name="connsiteX88" fmla="*/ 963622 w 6004560"/>
                    <a:gd name="connsiteY88" fmla="*/ 894698 h 2571965"/>
                    <a:gd name="connsiteX89" fmla="*/ 462696 w 6004560"/>
                    <a:gd name="connsiteY89" fmla="*/ 1008513 h 2571965"/>
                    <a:gd name="connsiteX90" fmla="*/ 1015235 w 6004560"/>
                    <a:gd name="connsiteY90" fmla="*/ 215210 h 2571965"/>
                    <a:gd name="connsiteX91" fmla="*/ 1818915 w 6004560"/>
                    <a:gd name="connsiteY91" fmla="*/ 762000 h 2571965"/>
                    <a:gd name="connsiteX92" fmla="*/ 2015562 w 6004560"/>
                    <a:gd name="connsiteY92" fmla="*/ 1021233 h 2571965"/>
                    <a:gd name="connsiteX93" fmla="*/ 2365770 w 6004560"/>
                    <a:gd name="connsiteY93" fmla="*/ 1281748 h 2571965"/>
                    <a:gd name="connsiteX94" fmla="*/ 2359708 w 6004560"/>
                    <a:gd name="connsiteY94" fmla="*/ 1284286 h 2571965"/>
                    <a:gd name="connsiteX95" fmla="*/ 2326661 w 6004560"/>
                    <a:gd name="connsiteY95" fmla="*/ 1294251 h 2571965"/>
                    <a:gd name="connsiteX96" fmla="*/ 2088173 w 6004560"/>
                    <a:gd name="connsiteY96" fmla="*/ 1451443 h 2571965"/>
                    <a:gd name="connsiteX97" fmla="*/ 1990956 w 6004560"/>
                    <a:gd name="connsiteY97" fmla="*/ 1577867 h 2571965"/>
                    <a:gd name="connsiteX98" fmla="*/ 1748335 w 6004560"/>
                    <a:gd name="connsiteY98" fmla="*/ 1894346 h 2571965"/>
                    <a:gd name="connsiteX99" fmla="*/ 1589596 w 6004560"/>
                    <a:gd name="connsiteY99" fmla="*/ 2071070 h 2571965"/>
                    <a:gd name="connsiteX100" fmla="*/ 774348 w 6004560"/>
                    <a:gd name="connsiteY100" fmla="*/ 2322508 h 2571965"/>
                    <a:gd name="connsiteX101" fmla="*/ 352871 w 6004560"/>
                    <a:gd name="connsiteY101" fmla="*/ 1840820 h 2571965"/>
                    <a:gd name="connsiteX102" fmla="*/ 842241 w 6004560"/>
                    <a:gd name="connsiteY102" fmla="*/ 1454722 h 2571965"/>
                    <a:gd name="connsiteX103" fmla="*/ 800181 w 6004560"/>
                    <a:gd name="connsiteY103" fmla="*/ 1858023 h 2571965"/>
                    <a:gd name="connsiteX104" fmla="*/ 662548 w 6004560"/>
                    <a:gd name="connsiteY104" fmla="*/ 1677400 h 2571965"/>
                    <a:gd name="connsiteX105" fmla="*/ 782978 w 6004560"/>
                    <a:gd name="connsiteY105" fmla="*/ 2150460 h 2571965"/>
                    <a:gd name="connsiteX106" fmla="*/ 1030034 w 6004560"/>
                    <a:gd name="connsiteY106" fmla="*/ 2027640 h 2571965"/>
                    <a:gd name="connsiteX107" fmla="*/ 1144266 w 6004560"/>
                    <a:gd name="connsiteY107" fmla="*/ 1763409 h 2571965"/>
                    <a:gd name="connsiteX108" fmla="*/ 1187277 w 6004560"/>
                    <a:gd name="connsiteY108" fmla="*/ 1987038 h 2571965"/>
                    <a:gd name="connsiteX109" fmla="*/ 1152868 w 6004560"/>
                    <a:gd name="connsiteY109" fmla="*/ 2184864 h 2571965"/>
                    <a:gd name="connsiteX110" fmla="*/ 1415962 w 6004560"/>
                    <a:gd name="connsiteY110" fmla="*/ 1741181 h 2571965"/>
                    <a:gd name="connsiteX111" fmla="*/ 1393729 w 6004560"/>
                    <a:gd name="connsiteY111" fmla="*/ 1642996 h 2571965"/>
                    <a:gd name="connsiteX112" fmla="*/ 1798028 w 6004560"/>
                    <a:gd name="connsiteY112" fmla="*/ 1763409 h 2571965"/>
                    <a:gd name="connsiteX113" fmla="*/ 1771312 w 6004560"/>
                    <a:gd name="connsiteY113" fmla="*/ 1721315 h 2571965"/>
                    <a:gd name="connsiteX114" fmla="*/ 1740138 w 6004560"/>
                    <a:gd name="connsiteY114" fmla="*/ 1683676 h 2571965"/>
                    <a:gd name="connsiteX115" fmla="*/ 1594290 w 6004560"/>
                    <a:gd name="connsiteY115" fmla="*/ 1545669 h 2571965"/>
                    <a:gd name="connsiteX116" fmla="*/ 1514159 w 6004560"/>
                    <a:gd name="connsiteY116" fmla="*/ 1479574 h 2571965"/>
                    <a:gd name="connsiteX117" fmla="*/ 2002097 w 6004560"/>
                    <a:gd name="connsiteY117" fmla="*/ 1356776 h 2571965"/>
                    <a:gd name="connsiteX118" fmla="*/ 2142113 w 6004560"/>
                    <a:gd name="connsiteY118" fmla="*/ 1290350 h 2571965"/>
                    <a:gd name="connsiteX119" fmla="*/ 2011892 w 6004560"/>
                    <a:gd name="connsiteY119" fmla="*/ 1214129 h 2571965"/>
                    <a:gd name="connsiteX120" fmla="*/ 1505556 w 6004560"/>
                    <a:gd name="connsiteY120" fmla="*/ 1092523 h 2571965"/>
                    <a:gd name="connsiteX121" fmla="*/ 1737831 w 6004560"/>
                    <a:gd name="connsiteY121" fmla="*/ 886115 h 2571965"/>
                    <a:gd name="connsiteX122" fmla="*/ 1770115 w 6004560"/>
                    <a:gd name="connsiteY122" fmla="*/ 848956 h 2571965"/>
                    <a:gd name="connsiteX123" fmla="*/ 1775743 w 6004560"/>
                    <a:gd name="connsiteY123" fmla="*/ 807020 h 2571965"/>
                    <a:gd name="connsiteX124" fmla="*/ 1682242 w 6004560"/>
                    <a:gd name="connsiteY124" fmla="*/ 813328 h 2571965"/>
                    <a:gd name="connsiteX125" fmla="*/ 1393729 w 6004560"/>
                    <a:gd name="connsiteY125" fmla="*/ 920503 h 2571965"/>
                    <a:gd name="connsiteX126" fmla="*/ 1258934 w 6004560"/>
                    <a:gd name="connsiteY126" fmla="*/ 427399 h 2571965"/>
                    <a:gd name="connsiteX127" fmla="*/ 1152868 w 6004560"/>
                    <a:gd name="connsiteY127" fmla="*/ 378632 h 2571965"/>
                    <a:gd name="connsiteX128" fmla="*/ 1187277 w 6004560"/>
                    <a:gd name="connsiteY128" fmla="*/ 585060 h 2571965"/>
                    <a:gd name="connsiteX129" fmla="*/ 2348565 w 6004560"/>
                    <a:gd name="connsiteY129" fmla="*/ 1918230 h 2571965"/>
                    <a:gd name="connsiteX130" fmla="*/ 2403380 w 6004560"/>
                    <a:gd name="connsiteY130" fmla="*/ 1975235 h 2571965"/>
                    <a:gd name="connsiteX131" fmla="*/ 2478565 w 6004560"/>
                    <a:gd name="connsiteY131" fmla="*/ 2012385 h 2571965"/>
                    <a:gd name="connsiteX132" fmla="*/ 2538221 w 6004560"/>
                    <a:gd name="connsiteY132" fmla="*/ 1633985 h 2571965"/>
                    <a:gd name="connsiteX133" fmla="*/ 2354827 w 6004560"/>
                    <a:gd name="connsiteY133" fmla="*/ 1606200 h 2571965"/>
                    <a:gd name="connsiteX134" fmla="*/ 2212929 w 6004560"/>
                    <a:gd name="connsiteY134" fmla="*/ 1696600 h 2571965"/>
                    <a:gd name="connsiteX135" fmla="*/ 2167921 w 6004560"/>
                    <a:gd name="connsiteY135" fmla="*/ 2038646 h 2571965"/>
                    <a:gd name="connsiteX136" fmla="*/ 2004346 w 6004560"/>
                    <a:gd name="connsiteY136" fmla="*/ 2098721 h 2571965"/>
                    <a:gd name="connsiteX137" fmla="*/ 1823836 w 6004560"/>
                    <a:gd name="connsiteY137" fmla="*/ 2563313 h 2571965"/>
                    <a:gd name="connsiteX138" fmla="*/ 1917160 w 6004560"/>
                    <a:gd name="connsiteY138" fmla="*/ 2476004 h 2571965"/>
                    <a:gd name="connsiteX139" fmla="*/ 2020400 w 6004560"/>
                    <a:gd name="connsiteY139" fmla="*/ 2398609 h 2571965"/>
                    <a:gd name="connsiteX140" fmla="*/ 2630973 w 6004560"/>
                    <a:gd name="connsiteY140" fmla="*/ 2278015 h 2571965"/>
                    <a:gd name="connsiteX141" fmla="*/ 2756465 w 6004560"/>
                    <a:gd name="connsiteY141" fmla="*/ 2222867 h 2571965"/>
                    <a:gd name="connsiteX142" fmla="*/ 2864694 w 6004560"/>
                    <a:gd name="connsiteY142" fmla="*/ 2141858 h 2571965"/>
                    <a:gd name="connsiteX143" fmla="*/ 3002327 w 6004560"/>
                    <a:gd name="connsiteY143" fmla="*/ 2571915 h 2571965"/>
                    <a:gd name="connsiteX144" fmla="*/ 3139959 w 6004560"/>
                    <a:gd name="connsiteY144" fmla="*/ 2141858 h 2571965"/>
                    <a:gd name="connsiteX145" fmla="*/ 3368991 w 6004560"/>
                    <a:gd name="connsiteY145" fmla="*/ 2274102 h 2571965"/>
                    <a:gd name="connsiteX146" fmla="*/ 3986582 w 6004560"/>
                    <a:gd name="connsiteY146" fmla="*/ 2396280 h 2571965"/>
                    <a:gd name="connsiteX147" fmla="*/ 4189420 w 6004560"/>
                    <a:gd name="connsiteY147" fmla="*/ 2563313 h 2571965"/>
                    <a:gd name="connsiteX148" fmla="*/ 4127685 w 6004560"/>
                    <a:gd name="connsiteY148" fmla="*/ 2203587 h 2571965"/>
                    <a:gd name="connsiteX149" fmla="*/ 3836732 w 6004560"/>
                    <a:gd name="connsiteY149" fmla="*/ 2038646 h 2571965"/>
                    <a:gd name="connsiteX150" fmla="*/ 3870265 w 6004560"/>
                    <a:gd name="connsiteY150" fmla="*/ 1850348 h 2571965"/>
                    <a:gd name="connsiteX151" fmla="*/ 3842782 w 6004560"/>
                    <a:gd name="connsiteY151" fmla="*/ 1765962 h 2571965"/>
                    <a:gd name="connsiteX152" fmla="*/ 3735002 w 6004560"/>
                    <a:gd name="connsiteY152" fmla="*/ 1641499 h 2571965"/>
                    <a:gd name="connsiteX153" fmla="*/ 3363444 w 6004560"/>
                    <a:gd name="connsiteY153" fmla="*/ 1754645 h 2571965"/>
                    <a:gd name="connsiteX154" fmla="*/ 3606894 w 6004560"/>
                    <a:gd name="connsiteY154" fmla="*/ 1972256 h 2571965"/>
                    <a:gd name="connsiteX155" fmla="*/ 3664691 w 6004560"/>
                    <a:gd name="connsiteY155" fmla="*/ 1909630 h 2571965"/>
                    <a:gd name="connsiteX156" fmla="*/ 3292391 w 6004560"/>
                    <a:gd name="connsiteY156" fmla="*/ 2032453 h 2571965"/>
                    <a:gd name="connsiteX157" fmla="*/ 3166543 w 6004560"/>
                    <a:gd name="connsiteY157" fmla="*/ 1839454 h 2571965"/>
                    <a:gd name="connsiteX158" fmla="*/ 3302111 w 6004560"/>
                    <a:gd name="connsiteY158" fmla="*/ 1521288 h 2571965"/>
                    <a:gd name="connsiteX159" fmla="*/ 3397855 w 6004560"/>
                    <a:gd name="connsiteY159" fmla="*/ 1462200 h 2571965"/>
                    <a:gd name="connsiteX160" fmla="*/ 3663655 w 6004560"/>
                    <a:gd name="connsiteY160" fmla="*/ 1463407 h 2571965"/>
                    <a:gd name="connsiteX161" fmla="*/ 4114452 w 6004560"/>
                    <a:gd name="connsiteY161" fmla="*/ 1958785 h 2571965"/>
                    <a:gd name="connsiteX162" fmla="*/ 4419683 w 6004560"/>
                    <a:gd name="connsiteY162" fmla="*/ 2290074 h 2571965"/>
                    <a:gd name="connsiteX163" fmla="*/ 4608155 w 6004560"/>
                    <a:gd name="connsiteY163" fmla="*/ 2419864 h 2571965"/>
                    <a:gd name="connsiteX164" fmla="*/ 5150713 w 6004560"/>
                    <a:gd name="connsiteY164" fmla="*/ 2509563 h 2571965"/>
                    <a:gd name="connsiteX165" fmla="*/ 5617374 w 6004560"/>
                    <a:gd name="connsiteY165" fmla="*/ 2339684 h 2571965"/>
                    <a:gd name="connsiteX166" fmla="*/ 5915173 w 6004560"/>
                    <a:gd name="connsiteY166" fmla="*/ 2439623 h 2571965"/>
                    <a:gd name="connsiteX167" fmla="*/ 5967704 w 6004560"/>
                    <a:gd name="connsiteY167" fmla="*/ 2414737 h 2571965"/>
                    <a:gd name="connsiteX168" fmla="*/ 6004470 w 6004560"/>
                    <a:gd name="connsiteY168" fmla="*/ 2374089 h 2571965"/>
                    <a:gd name="connsiteX169" fmla="*/ 5873118 w 6004560"/>
                    <a:gd name="connsiteY169" fmla="*/ 1739933 h 2571965"/>
                    <a:gd name="connsiteX170" fmla="*/ 5692821 w 6004560"/>
                    <a:gd name="connsiteY170" fmla="*/ 1414011 h 2571965"/>
                    <a:gd name="connsiteX171" fmla="*/ 5688534 w 6004560"/>
                    <a:gd name="connsiteY171" fmla="*/ 1409756 h 2571965"/>
                    <a:gd name="connsiteX172" fmla="*/ 5479741 w 6004560"/>
                    <a:gd name="connsiteY172" fmla="*/ 1290350 h 2571965"/>
                    <a:gd name="connsiteX173" fmla="*/ 5671226 w 6004560"/>
                    <a:gd name="connsiteY173" fmla="*/ 1172172 h 2571965"/>
                    <a:gd name="connsiteX174" fmla="*/ 5729404 w 6004560"/>
                    <a:gd name="connsiteY174" fmla="*/ 1118528 h 2571965"/>
                    <a:gd name="connsiteX175" fmla="*/ 5873194 w 6004560"/>
                    <a:gd name="connsiteY175" fmla="*/ 832245 h 2571965"/>
                    <a:gd name="connsiteX176" fmla="*/ 5850851 w 6004560"/>
                    <a:gd name="connsiteY176" fmla="*/ 454801 h 2571965"/>
                    <a:gd name="connsiteX177" fmla="*/ 6004470 w 6004560"/>
                    <a:gd name="connsiteY177" fmla="*/ 180806 h 2571965"/>
                    <a:gd name="connsiteX178" fmla="*/ 5617374 w 6004560"/>
                    <a:gd name="connsiteY178" fmla="*/ 223811 h 2571965"/>
                    <a:gd name="connsiteX179" fmla="*/ 5576848 w 6004560"/>
                    <a:gd name="connsiteY179" fmla="*/ 214079 h 2571965"/>
                    <a:gd name="connsiteX180" fmla="*/ 5153649 w 6004560"/>
                    <a:gd name="connsiteY180" fmla="*/ 59600 h 2571965"/>
                    <a:gd name="connsiteX181" fmla="*/ 4264650 w 6004560"/>
                    <a:gd name="connsiteY181" fmla="*/ 419448 h 2571965"/>
                    <a:gd name="connsiteX182" fmla="*/ 3679290 w 6004560"/>
                    <a:gd name="connsiteY182" fmla="*/ 1098521 h 2571965"/>
                    <a:gd name="connsiteX183" fmla="*/ 3407611 w 6004560"/>
                    <a:gd name="connsiteY183" fmla="*/ 1108742 h 2571965"/>
                    <a:gd name="connsiteX184" fmla="*/ 3288604 w 6004560"/>
                    <a:gd name="connsiteY184" fmla="*/ 535858 h 2571965"/>
                    <a:gd name="connsiteX185" fmla="*/ 3627032 w 6004560"/>
                    <a:gd name="connsiteY185" fmla="*/ 528100 h 2571965"/>
                    <a:gd name="connsiteX186" fmla="*/ 3664691 w 6004560"/>
                    <a:gd name="connsiteY186" fmla="*/ 653868 h 2571965"/>
                    <a:gd name="connsiteX187" fmla="*/ 3387777 w 6004560"/>
                    <a:gd name="connsiteY187" fmla="*/ 626419 h 2571965"/>
                    <a:gd name="connsiteX188" fmla="*/ 3791705 w 6004560"/>
                    <a:gd name="connsiteY188" fmla="*/ 875480 h 2571965"/>
                    <a:gd name="connsiteX189" fmla="*/ 3869222 w 6004560"/>
                    <a:gd name="connsiteY189" fmla="*/ 720704 h 2571965"/>
                    <a:gd name="connsiteX190" fmla="*/ 3836732 w 6004560"/>
                    <a:gd name="connsiteY190" fmla="*/ 524850 h 2571965"/>
                    <a:gd name="connsiteX191" fmla="*/ 4005384 w 6004560"/>
                    <a:gd name="connsiteY191" fmla="*/ 469854 h 2571965"/>
                    <a:gd name="connsiteX192" fmla="*/ 4189420 w 6004560"/>
                    <a:gd name="connsiteY192" fmla="*/ 8785 h 2571965"/>
                    <a:gd name="connsiteX193" fmla="*/ 3715073 w 6004560"/>
                    <a:gd name="connsiteY193" fmla="*/ 265586 h 2571965"/>
                    <a:gd name="connsiteX194" fmla="*/ 3196416 w 6004560"/>
                    <a:gd name="connsiteY194" fmla="*/ 383474 h 2571965"/>
                    <a:gd name="connsiteX195" fmla="*/ 3139959 w 6004560"/>
                    <a:gd name="connsiteY195" fmla="*/ 421638 h 2571965"/>
                    <a:gd name="connsiteX196" fmla="*/ 2993724 w 6004560"/>
                    <a:gd name="connsiteY196" fmla="*/ 183 h 2571965"/>
                    <a:gd name="connsiteX197" fmla="*/ 2864694 w 6004560"/>
                    <a:gd name="connsiteY197" fmla="*/ 421638 h 2571965"/>
                    <a:gd name="connsiteX198" fmla="*/ 2759891 w 6004560"/>
                    <a:gd name="connsiteY198" fmla="*/ 345803 h 2571965"/>
                    <a:gd name="connsiteX199" fmla="*/ 2634394 w 6004560"/>
                    <a:gd name="connsiteY199" fmla="*/ 290662 h 2571965"/>
                    <a:gd name="connsiteX200" fmla="*/ 1925066 w 6004560"/>
                    <a:gd name="connsiteY200" fmla="*/ 96791 h 2571965"/>
                    <a:gd name="connsiteX201" fmla="*/ 1823836 w 6004560"/>
                    <a:gd name="connsiteY201" fmla="*/ 8785 h 2571965"/>
                    <a:gd name="connsiteX202" fmla="*/ 2176521 w 6004560"/>
                    <a:gd name="connsiteY202" fmla="*/ 524850 h 2571965"/>
                    <a:gd name="connsiteX203" fmla="*/ 2540813 w 6004560"/>
                    <a:gd name="connsiteY203" fmla="*/ 932103 h 2571965"/>
                    <a:gd name="connsiteX204" fmla="*/ 2397786 w 6004560"/>
                    <a:gd name="connsiteY204" fmla="*/ 599871 h 2571965"/>
                    <a:gd name="connsiteX205" fmla="*/ 2339962 w 6004560"/>
                    <a:gd name="connsiteY205" fmla="*/ 662467 h 2571965"/>
                    <a:gd name="connsiteX206" fmla="*/ 2463825 w 6004560"/>
                    <a:gd name="connsiteY206" fmla="*/ 476673 h 2571965"/>
                    <a:gd name="connsiteX207" fmla="*/ 2788647 w 6004560"/>
                    <a:gd name="connsiteY207" fmla="*/ 964881 h 2571965"/>
                    <a:gd name="connsiteX208" fmla="*/ 2243163 w 6004560"/>
                    <a:gd name="connsiteY208" fmla="*/ 1043093 h 2571965"/>
                    <a:gd name="connsiteX209" fmla="*/ 1673969 w 6004560"/>
                    <a:gd name="connsiteY209" fmla="*/ 347855 h 2571965"/>
                    <a:gd name="connsiteX210" fmla="*/ 1394287 w 6004560"/>
                    <a:gd name="connsiteY210" fmla="*/ 145843 h 2571965"/>
                    <a:gd name="connsiteX211" fmla="*/ 859636 w 6004560"/>
                    <a:gd name="connsiteY211" fmla="*/ 59631 h 2571965"/>
                    <a:gd name="connsiteX212" fmla="*/ 395882 w 6004560"/>
                    <a:gd name="connsiteY212" fmla="*/ 232413 h 2571965"/>
                    <a:gd name="connsiteX213" fmla="*/ 183 w 6004560"/>
                    <a:gd name="connsiteY213" fmla="*/ 189407 h 2571965"/>
                    <a:gd name="connsiteX214" fmla="*/ 155316 w 6004560"/>
                    <a:gd name="connsiteY214" fmla="*/ 456337 h 2571965"/>
                    <a:gd name="connsiteX215" fmla="*/ 138716 w 6004560"/>
                    <a:gd name="connsiteY215" fmla="*/ 842195 h 2571965"/>
                    <a:gd name="connsiteX216" fmla="*/ 461743 w 6004560"/>
                    <a:gd name="connsiteY216" fmla="*/ 1250299 h 2571965"/>
                    <a:gd name="connsiteX217" fmla="*/ 533515 w 6004560"/>
                    <a:gd name="connsiteY217" fmla="*/ 1290350 h 2571965"/>
                    <a:gd name="connsiteX218" fmla="*/ 280309 w 6004560"/>
                    <a:gd name="connsiteY218" fmla="*/ 1450027 h 2571965"/>
                    <a:gd name="connsiteX219" fmla="*/ 155316 w 6004560"/>
                    <a:gd name="connsiteY219" fmla="*/ 2107159 h 2571965"/>
                    <a:gd name="connsiteX220" fmla="*/ 127967 w 6004560"/>
                    <a:gd name="connsiteY220" fmla="*/ 2286831 h 2571965"/>
                    <a:gd name="connsiteX221" fmla="*/ 183 w 6004560"/>
                    <a:gd name="connsiteY221" fmla="*/ 2374089 h 2571965"/>
                    <a:gd name="connsiteX222" fmla="*/ 214691 w 6004560"/>
                    <a:gd name="connsiteY222" fmla="*/ 2460166 h 2571965"/>
                    <a:gd name="connsiteX223" fmla="*/ 395882 w 6004560"/>
                    <a:gd name="connsiteY223" fmla="*/ 2339684 h 2571965"/>
                    <a:gd name="connsiteX224" fmla="*/ 855118 w 6004560"/>
                    <a:gd name="connsiteY224" fmla="*/ 2508382 h 2571965"/>
                    <a:gd name="connsiteX225" fmla="*/ 1150481 w 6004560"/>
                    <a:gd name="connsiteY225" fmla="*/ 2500719 h 2571965"/>
                    <a:gd name="connsiteX226" fmla="*/ 1390966 w 6004560"/>
                    <a:gd name="connsiteY226" fmla="*/ 2422934 h 2571965"/>
                    <a:gd name="connsiteX227" fmla="*/ 2021590 w 6004560"/>
                    <a:gd name="connsiteY227" fmla="*/ 1789120 h 2571965"/>
                    <a:gd name="connsiteX228" fmla="*/ 2329779 w 6004560"/>
                    <a:gd name="connsiteY228" fmla="*/ 1469390 h 2571965"/>
                    <a:gd name="connsiteX229" fmla="*/ 2846667 w 6004560"/>
                    <a:gd name="connsiteY229" fmla="*/ 1822570 h 2571965"/>
                    <a:gd name="connsiteX230" fmla="*/ 2348565 w 6004560"/>
                    <a:gd name="connsiteY230" fmla="*/ 1918230 h 257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</a:cxnLst>
                  <a:rect l="l" t="t" r="r" b="b"/>
                  <a:pathLst>
                    <a:path w="6004560" h="2571965">
                      <a:moveTo>
                        <a:pt x="2348565" y="1918230"/>
                      </a:moveTo>
                      <a:lnTo>
                        <a:pt x="2348565" y="1918230"/>
                      </a:lnTo>
                      <a:close/>
                      <a:moveTo>
                        <a:pt x="4886193" y="1023715"/>
                      </a:moveTo>
                      <a:cubicBezTo>
                        <a:pt x="4895039" y="1061684"/>
                        <a:pt x="4957065" y="1148785"/>
                        <a:pt x="4982851" y="1176499"/>
                      </a:cubicBezTo>
                      <a:cubicBezTo>
                        <a:pt x="5054194" y="1253173"/>
                        <a:pt x="5104781" y="1271696"/>
                        <a:pt x="5118451" y="1290350"/>
                      </a:cubicBezTo>
                      <a:cubicBezTo>
                        <a:pt x="5065489" y="1302686"/>
                        <a:pt x="5009805" y="1355840"/>
                        <a:pt x="4980740" y="1393487"/>
                      </a:cubicBezTo>
                      <a:lnTo>
                        <a:pt x="4886193" y="1539781"/>
                      </a:lnTo>
                      <a:cubicBezTo>
                        <a:pt x="4848100" y="1529611"/>
                        <a:pt x="4791925" y="1461381"/>
                        <a:pt x="4763734" y="1429995"/>
                      </a:cubicBezTo>
                      <a:cubicBezTo>
                        <a:pt x="4678683" y="1335299"/>
                        <a:pt x="4762742" y="1370622"/>
                        <a:pt x="4619430" y="1333453"/>
                      </a:cubicBezTo>
                      <a:cubicBezTo>
                        <a:pt x="4597591" y="1327787"/>
                        <a:pt x="4581461" y="1323215"/>
                        <a:pt x="4560428" y="1315038"/>
                      </a:cubicBezTo>
                      <a:cubicBezTo>
                        <a:pt x="4537307" y="1306051"/>
                        <a:pt x="4526273" y="1296679"/>
                        <a:pt x="4499097" y="1290350"/>
                      </a:cubicBezTo>
                      <a:cubicBezTo>
                        <a:pt x="4528699" y="1249953"/>
                        <a:pt x="4619593" y="1231135"/>
                        <a:pt x="4671716" y="1222119"/>
                      </a:cubicBezTo>
                      <a:cubicBezTo>
                        <a:pt x="4759413" y="1206944"/>
                        <a:pt x="4746453" y="1097648"/>
                        <a:pt x="4886193" y="1023715"/>
                      </a:cubicBezTo>
                      <a:close/>
                      <a:moveTo>
                        <a:pt x="2537811" y="1281748"/>
                      </a:moveTo>
                      <a:cubicBezTo>
                        <a:pt x="2735132" y="1235782"/>
                        <a:pt x="2883530" y="1128554"/>
                        <a:pt x="2959430" y="937818"/>
                      </a:cubicBezTo>
                      <a:cubicBezTo>
                        <a:pt x="2980420" y="885067"/>
                        <a:pt x="3002327" y="795615"/>
                        <a:pt x="3002327" y="722676"/>
                      </a:cubicBezTo>
                      <a:lnTo>
                        <a:pt x="3010929" y="722676"/>
                      </a:lnTo>
                      <a:cubicBezTo>
                        <a:pt x="3010929" y="1015886"/>
                        <a:pt x="3196387" y="1218747"/>
                        <a:pt x="3466842" y="1281748"/>
                      </a:cubicBezTo>
                      <a:lnTo>
                        <a:pt x="3422919" y="1298037"/>
                      </a:lnTo>
                      <a:cubicBezTo>
                        <a:pt x="3250756" y="1351434"/>
                        <a:pt x="3123752" y="1453696"/>
                        <a:pt x="3051299" y="1623155"/>
                      </a:cubicBezTo>
                      <a:cubicBezTo>
                        <a:pt x="3026693" y="1680711"/>
                        <a:pt x="3010929" y="1761286"/>
                        <a:pt x="3010929" y="1840820"/>
                      </a:cubicBezTo>
                      <a:lnTo>
                        <a:pt x="3002327" y="1840820"/>
                      </a:lnTo>
                      <a:cubicBezTo>
                        <a:pt x="3002327" y="1629477"/>
                        <a:pt x="2893186" y="1452053"/>
                        <a:pt x="2721220" y="1356396"/>
                      </a:cubicBezTo>
                      <a:cubicBezTo>
                        <a:pt x="2689931" y="1338990"/>
                        <a:pt x="2667188" y="1328323"/>
                        <a:pt x="2633794" y="1314794"/>
                      </a:cubicBezTo>
                      <a:cubicBezTo>
                        <a:pt x="2618147" y="1308455"/>
                        <a:pt x="2609710" y="1304001"/>
                        <a:pt x="2590427" y="1297947"/>
                      </a:cubicBezTo>
                      <a:lnTo>
                        <a:pt x="2537811" y="1281748"/>
                      </a:lnTo>
                      <a:close/>
                      <a:moveTo>
                        <a:pt x="894805" y="1273146"/>
                      </a:moveTo>
                      <a:cubicBezTo>
                        <a:pt x="995616" y="1249662"/>
                        <a:pt x="1081109" y="1110548"/>
                        <a:pt x="1127063" y="1023715"/>
                      </a:cubicBezTo>
                      <a:cubicBezTo>
                        <a:pt x="1178898" y="1058422"/>
                        <a:pt x="1206421" y="1089754"/>
                        <a:pt x="1245523" y="1137499"/>
                      </a:cubicBezTo>
                      <a:cubicBezTo>
                        <a:pt x="1366455" y="1285166"/>
                        <a:pt x="1271845" y="1182590"/>
                        <a:pt x="1443009" y="1249675"/>
                      </a:cubicBezTo>
                      <a:cubicBezTo>
                        <a:pt x="1466654" y="1258942"/>
                        <a:pt x="1482533" y="1267785"/>
                        <a:pt x="1505556" y="1273146"/>
                      </a:cubicBezTo>
                      <a:cubicBezTo>
                        <a:pt x="1497229" y="1304332"/>
                        <a:pt x="1473964" y="1310678"/>
                        <a:pt x="1407566" y="1329989"/>
                      </a:cubicBezTo>
                      <a:cubicBezTo>
                        <a:pt x="1322325" y="1354782"/>
                        <a:pt x="1322320" y="1330788"/>
                        <a:pt x="1287495" y="1373353"/>
                      </a:cubicBezTo>
                      <a:cubicBezTo>
                        <a:pt x="1244915" y="1425397"/>
                        <a:pt x="1197655" y="1502434"/>
                        <a:pt x="1127063" y="1539781"/>
                      </a:cubicBezTo>
                      <a:cubicBezTo>
                        <a:pt x="1083984" y="1475459"/>
                        <a:pt x="999632" y="1318337"/>
                        <a:pt x="894805" y="1290350"/>
                      </a:cubicBezTo>
                      <a:lnTo>
                        <a:pt x="894805" y="1273146"/>
                      </a:lnTo>
                      <a:close/>
                      <a:moveTo>
                        <a:pt x="4585119" y="688272"/>
                      </a:moveTo>
                      <a:cubicBezTo>
                        <a:pt x="4585119" y="761469"/>
                        <a:pt x="4590337" y="859674"/>
                        <a:pt x="4619527" y="920503"/>
                      </a:cubicBezTo>
                      <a:cubicBezTo>
                        <a:pt x="4586343" y="912771"/>
                        <a:pt x="4561352" y="895602"/>
                        <a:pt x="4530742" y="880259"/>
                      </a:cubicBezTo>
                      <a:cubicBezTo>
                        <a:pt x="4500116" y="864911"/>
                        <a:pt x="4472350" y="853637"/>
                        <a:pt x="4440044" y="841929"/>
                      </a:cubicBezTo>
                      <a:cubicBezTo>
                        <a:pt x="4409352" y="830809"/>
                        <a:pt x="4377923" y="822554"/>
                        <a:pt x="4338163" y="814783"/>
                      </a:cubicBezTo>
                      <a:cubicBezTo>
                        <a:pt x="4302550" y="807820"/>
                        <a:pt x="4254062" y="809132"/>
                        <a:pt x="4215226" y="800086"/>
                      </a:cubicBezTo>
                      <a:cubicBezTo>
                        <a:pt x="4222061" y="882185"/>
                        <a:pt x="4473647" y="1054523"/>
                        <a:pt x="4499097" y="1092523"/>
                      </a:cubicBezTo>
                      <a:cubicBezTo>
                        <a:pt x="4182612" y="1092523"/>
                        <a:pt x="3927897" y="1259927"/>
                        <a:pt x="3871141" y="1273146"/>
                      </a:cubicBezTo>
                      <a:cubicBezTo>
                        <a:pt x="3879546" y="1304617"/>
                        <a:pt x="3896334" y="1303642"/>
                        <a:pt x="3928418" y="1319090"/>
                      </a:cubicBezTo>
                      <a:cubicBezTo>
                        <a:pt x="4073304" y="1388849"/>
                        <a:pt x="4148096" y="1418777"/>
                        <a:pt x="4311962" y="1451658"/>
                      </a:cubicBezTo>
                      <a:cubicBezTo>
                        <a:pt x="4362795" y="1461856"/>
                        <a:pt x="4447276" y="1478418"/>
                        <a:pt x="4499097" y="1479574"/>
                      </a:cubicBezTo>
                      <a:cubicBezTo>
                        <a:pt x="4433589" y="1536506"/>
                        <a:pt x="4235472" y="1676523"/>
                        <a:pt x="4215226" y="1763409"/>
                      </a:cubicBezTo>
                      <a:cubicBezTo>
                        <a:pt x="4387891" y="1763409"/>
                        <a:pt x="4505927" y="1703098"/>
                        <a:pt x="4619527" y="1642996"/>
                      </a:cubicBezTo>
                      <a:cubicBezTo>
                        <a:pt x="4589398" y="1772306"/>
                        <a:pt x="4585119" y="1722825"/>
                        <a:pt x="4585119" y="1875224"/>
                      </a:cubicBezTo>
                      <a:cubicBezTo>
                        <a:pt x="4585119" y="2028296"/>
                        <a:pt x="4726105" y="2155587"/>
                        <a:pt x="4851785" y="2184864"/>
                      </a:cubicBezTo>
                      <a:cubicBezTo>
                        <a:pt x="4851414" y="2168214"/>
                        <a:pt x="4769669" y="1821268"/>
                        <a:pt x="4860387" y="1754810"/>
                      </a:cubicBezTo>
                      <a:cubicBezTo>
                        <a:pt x="4863736" y="1795034"/>
                        <a:pt x="4890826" y="1863213"/>
                        <a:pt x="4904544" y="1899880"/>
                      </a:cubicBezTo>
                      <a:cubicBezTo>
                        <a:pt x="5029976" y="2235153"/>
                        <a:pt x="5421173" y="2204708"/>
                        <a:pt x="5476327" y="1957596"/>
                      </a:cubicBezTo>
                      <a:cubicBezTo>
                        <a:pt x="5501689" y="1843962"/>
                        <a:pt x="5452109" y="1686553"/>
                        <a:pt x="5342106" y="1677400"/>
                      </a:cubicBezTo>
                      <a:cubicBezTo>
                        <a:pt x="5342106" y="1742671"/>
                        <a:pt x="5342874" y="1771640"/>
                        <a:pt x="5310262" y="1808980"/>
                      </a:cubicBezTo>
                      <a:cubicBezTo>
                        <a:pt x="5171832" y="1967465"/>
                        <a:pt x="4897846" y="1675942"/>
                        <a:pt x="5163707" y="1456015"/>
                      </a:cubicBezTo>
                      <a:cubicBezTo>
                        <a:pt x="5350335" y="1301628"/>
                        <a:pt x="5651783" y="1581058"/>
                        <a:pt x="5651783" y="1815017"/>
                      </a:cubicBezTo>
                      <a:cubicBezTo>
                        <a:pt x="5651783" y="1931154"/>
                        <a:pt x="5637208" y="2020228"/>
                        <a:pt x="5558572" y="2117467"/>
                      </a:cubicBezTo>
                      <a:cubicBezTo>
                        <a:pt x="5465937" y="2232017"/>
                        <a:pt x="5363729" y="2296801"/>
                        <a:pt x="5211056" y="2329067"/>
                      </a:cubicBezTo>
                      <a:cubicBezTo>
                        <a:pt x="4414560" y="2497404"/>
                        <a:pt x="4126809" y="1550708"/>
                        <a:pt x="3804119" y="1348764"/>
                      </a:cubicBezTo>
                      <a:cubicBezTo>
                        <a:pt x="3739448" y="1308292"/>
                        <a:pt x="3728355" y="1312058"/>
                        <a:pt x="3671641" y="1292000"/>
                      </a:cubicBezTo>
                      <a:lnTo>
                        <a:pt x="3653316" y="1284518"/>
                      </a:lnTo>
                      <a:cubicBezTo>
                        <a:pt x="3652023" y="1283967"/>
                        <a:pt x="3649302" y="1282901"/>
                        <a:pt x="3647486" y="1281748"/>
                      </a:cubicBezTo>
                      <a:cubicBezTo>
                        <a:pt x="3876149" y="1228483"/>
                        <a:pt x="3974382" y="1049330"/>
                        <a:pt x="4114452" y="862744"/>
                      </a:cubicBezTo>
                      <a:lnTo>
                        <a:pt x="4415150" y="501122"/>
                      </a:lnTo>
                      <a:cubicBezTo>
                        <a:pt x="4439263" y="476739"/>
                        <a:pt x="4451492" y="470656"/>
                        <a:pt x="4475301" y="449449"/>
                      </a:cubicBezTo>
                      <a:cubicBezTo>
                        <a:pt x="4498758" y="428559"/>
                        <a:pt x="4510787" y="418024"/>
                        <a:pt x="4535475" y="397803"/>
                      </a:cubicBezTo>
                      <a:cubicBezTo>
                        <a:pt x="4701060" y="262190"/>
                        <a:pt x="4919355" y="169098"/>
                        <a:pt x="5214889" y="239198"/>
                      </a:cubicBezTo>
                      <a:cubicBezTo>
                        <a:pt x="5341496" y="269231"/>
                        <a:pt x="5424860" y="310764"/>
                        <a:pt x="5503433" y="389347"/>
                      </a:cubicBezTo>
                      <a:cubicBezTo>
                        <a:pt x="5885779" y="771748"/>
                        <a:pt x="5443638" y="1269240"/>
                        <a:pt x="5192717" y="1130083"/>
                      </a:cubicBezTo>
                      <a:cubicBezTo>
                        <a:pt x="5169545" y="1117231"/>
                        <a:pt x="5141462" y="1093813"/>
                        <a:pt x="5126792" y="1075581"/>
                      </a:cubicBezTo>
                      <a:cubicBezTo>
                        <a:pt x="4932679" y="834308"/>
                        <a:pt x="5164103" y="714075"/>
                        <a:pt x="5195870" y="714075"/>
                      </a:cubicBezTo>
                      <a:cubicBezTo>
                        <a:pt x="5309789" y="714075"/>
                        <a:pt x="5342106" y="768757"/>
                        <a:pt x="5342106" y="886098"/>
                      </a:cubicBezTo>
                      <a:cubicBezTo>
                        <a:pt x="5451895" y="883653"/>
                        <a:pt x="5495257" y="727465"/>
                        <a:pt x="5478966" y="620827"/>
                      </a:cubicBezTo>
                      <a:cubicBezTo>
                        <a:pt x="5465021" y="529556"/>
                        <a:pt x="5357704" y="421638"/>
                        <a:pt x="5256084" y="421638"/>
                      </a:cubicBezTo>
                      <a:cubicBezTo>
                        <a:pt x="5134817" y="421638"/>
                        <a:pt x="5046686" y="448659"/>
                        <a:pt x="4966985" y="554027"/>
                      </a:cubicBezTo>
                      <a:cubicBezTo>
                        <a:pt x="4934205" y="597362"/>
                        <a:pt x="4865732" y="744449"/>
                        <a:pt x="4860387" y="808688"/>
                      </a:cubicBezTo>
                      <a:cubicBezTo>
                        <a:pt x="4766487" y="739897"/>
                        <a:pt x="4851785" y="419602"/>
                        <a:pt x="4851785" y="378632"/>
                      </a:cubicBezTo>
                      <a:cubicBezTo>
                        <a:pt x="4818810" y="396079"/>
                        <a:pt x="4792792" y="402481"/>
                        <a:pt x="4758645" y="423120"/>
                      </a:cubicBezTo>
                      <a:cubicBezTo>
                        <a:pt x="4670465" y="476412"/>
                        <a:pt x="4585119" y="567449"/>
                        <a:pt x="4585119" y="688272"/>
                      </a:cubicBezTo>
                      <a:close/>
                      <a:moveTo>
                        <a:pt x="1187277" y="585060"/>
                      </a:moveTo>
                      <a:cubicBezTo>
                        <a:pt x="1187277" y="771092"/>
                        <a:pt x="1193431" y="671522"/>
                        <a:pt x="1161471" y="808688"/>
                      </a:cubicBezTo>
                      <a:cubicBezTo>
                        <a:pt x="1134344" y="788815"/>
                        <a:pt x="1139033" y="746489"/>
                        <a:pt x="1109731" y="679797"/>
                      </a:cubicBezTo>
                      <a:cubicBezTo>
                        <a:pt x="1037176" y="514649"/>
                        <a:pt x="954563" y="421638"/>
                        <a:pt x="748569" y="421638"/>
                      </a:cubicBezTo>
                      <a:cubicBezTo>
                        <a:pt x="607398" y="421638"/>
                        <a:pt x="454603" y="623698"/>
                        <a:pt x="559386" y="808622"/>
                      </a:cubicBezTo>
                      <a:cubicBezTo>
                        <a:pt x="579715" y="844497"/>
                        <a:pt x="610639" y="881778"/>
                        <a:pt x="662548" y="886098"/>
                      </a:cubicBezTo>
                      <a:cubicBezTo>
                        <a:pt x="662548" y="704112"/>
                        <a:pt x="821056" y="660590"/>
                        <a:pt x="908655" y="777636"/>
                      </a:cubicBezTo>
                      <a:cubicBezTo>
                        <a:pt x="923873" y="797973"/>
                        <a:pt x="963622" y="867435"/>
                        <a:pt x="963622" y="894698"/>
                      </a:cubicBezTo>
                      <a:cubicBezTo>
                        <a:pt x="963622" y="1042786"/>
                        <a:pt x="744010" y="1326834"/>
                        <a:pt x="462696" y="1008513"/>
                      </a:cubicBezTo>
                      <a:cubicBezTo>
                        <a:pt x="214438" y="727599"/>
                        <a:pt x="393809" y="215210"/>
                        <a:pt x="1015235" y="215210"/>
                      </a:cubicBezTo>
                      <a:cubicBezTo>
                        <a:pt x="1361476" y="215210"/>
                        <a:pt x="1654072" y="541949"/>
                        <a:pt x="1818915" y="762000"/>
                      </a:cubicBezTo>
                      <a:lnTo>
                        <a:pt x="2015562" y="1021233"/>
                      </a:lnTo>
                      <a:cubicBezTo>
                        <a:pt x="2114590" y="1153947"/>
                        <a:pt x="2178603" y="1238150"/>
                        <a:pt x="2365770" y="1281748"/>
                      </a:cubicBezTo>
                      <a:cubicBezTo>
                        <a:pt x="2363919" y="1282921"/>
                        <a:pt x="2360718" y="1281755"/>
                        <a:pt x="2359708" y="1284286"/>
                      </a:cubicBezTo>
                      <a:cubicBezTo>
                        <a:pt x="2355012" y="1296064"/>
                        <a:pt x="2367609" y="1282796"/>
                        <a:pt x="2326661" y="1294251"/>
                      </a:cubicBezTo>
                      <a:cubicBezTo>
                        <a:pt x="2222136" y="1323489"/>
                        <a:pt x="2162295" y="1374696"/>
                        <a:pt x="2088173" y="1451443"/>
                      </a:cubicBezTo>
                      <a:cubicBezTo>
                        <a:pt x="2054562" y="1486247"/>
                        <a:pt x="2021753" y="1536784"/>
                        <a:pt x="1990956" y="1577867"/>
                      </a:cubicBezTo>
                      <a:lnTo>
                        <a:pt x="1748335" y="1894346"/>
                      </a:lnTo>
                      <a:cubicBezTo>
                        <a:pt x="1680653" y="1971761"/>
                        <a:pt x="1667249" y="1994245"/>
                        <a:pt x="1589596" y="2071070"/>
                      </a:cubicBezTo>
                      <a:cubicBezTo>
                        <a:pt x="1364787" y="2293475"/>
                        <a:pt x="1098104" y="2403312"/>
                        <a:pt x="774348" y="2322508"/>
                      </a:cubicBezTo>
                      <a:cubicBezTo>
                        <a:pt x="543290" y="2264839"/>
                        <a:pt x="352871" y="2078017"/>
                        <a:pt x="352871" y="1840820"/>
                      </a:cubicBezTo>
                      <a:cubicBezTo>
                        <a:pt x="352871" y="1595121"/>
                        <a:pt x="638839" y="1301436"/>
                        <a:pt x="842241" y="1454722"/>
                      </a:cubicBezTo>
                      <a:cubicBezTo>
                        <a:pt x="1078948" y="1633112"/>
                        <a:pt x="903157" y="1858023"/>
                        <a:pt x="800181" y="1858023"/>
                      </a:cubicBezTo>
                      <a:cubicBezTo>
                        <a:pt x="702093" y="1858023"/>
                        <a:pt x="662548" y="1776653"/>
                        <a:pt x="662548" y="1677400"/>
                      </a:cubicBezTo>
                      <a:cubicBezTo>
                        <a:pt x="445635" y="1727928"/>
                        <a:pt x="487524" y="2150460"/>
                        <a:pt x="782978" y="2150460"/>
                      </a:cubicBezTo>
                      <a:cubicBezTo>
                        <a:pt x="884727" y="2150460"/>
                        <a:pt x="981485" y="2085399"/>
                        <a:pt x="1030034" y="2027640"/>
                      </a:cubicBezTo>
                      <a:cubicBezTo>
                        <a:pt x="1069419" y="1980780"/>
                        <a:pt x="1142532" y="1841231"/>
                        <a:pt x="1144266" y="1763409"/>
                      </a:cubicBezTo>
                      <a:cubicBezTo>
                        <a:pt x="1202990" y="1779089"/>
                        <a:pt x="1187277" y="1920161"/>
                        <a:pt x="1187277" y="1987038"/>
                      </a:cubicBezTo>
                      <a:cubicBezTo>
                        <a:pt x="1187277" y="2065543"/>
                        <a:pt x="1167616" y="2121571"/>
                        <a:pt x="1152868" y="2184864"/>
                      </a:cubicBezTo>
                      <a:cubicBezTo>
                        <a:pt x="1354536" y="2137887"/>
                        <a:pt x="1456169" y="1967819"/>
                        <a:pt x="1415962" y="1741181"/>
                      </a:cubicBezTo>
                      <a:cubicBezTo>
                        <a:pt x="1408995" y="1701910"/>
                        <a:pt x="1396394" y="1675025"/>
                        <a:pt x="1393729" y="1642996"/>
                      </a:cubicBezTo>
                      <a:cubicBezTo>
                        <a:pt x="1528606" y="1714355"/>
                        <a:pt x="1626647" y="1763409"/>
                        <a:pt x="1798028" y="1763409"/>
                      </a:cubicBezTo>
                      <a:cubicBezTo>
                        <a:pt x="1789910" y="1733009"/>
                        <a:pt x="1789834" y="1744395"/>
                        <a:pt x="1771312" y="1721315"/>
                      </a:cubicBezTo>
                      <a:cubicBezTo>
                        <a:pt x="1759971" y="1707187"/>
                        <a:pt x="1753432" y="1697468"/>
                        <a:pt x="1740138" y="1683676"/>
                      </a:cubicBezTo>
                      <a:lnTo>
                        <a:pt x="1594290" y="1545669"/>
                      </a:lnTo>
                      <a:cubicBezTo>
                        <a:pt x="1572195" y="1527844"/>
                        <a:pt x="1526878" y="1496931"/>
                        <a:pt x="1514159" y="1479574"/>
                      </a:cubicBezTo>
                      <a:cubicBezTo>
                        <a:pt x="1695751" y="1464465"/>
                        <a:pt x="1844952" y="1423939"/>
                        <a:pt x="2002097" y="1356776"/>
                      </a:cubicBezTo>
                      <a:lnTo>
                        <a:pt x="2142113" y="1290350"/>
                      </a:lnTo>
                      <a:cubicBezTo>
                        <a:pt x="2120221" y="1257659"/>
                        <a:pt x="2050282" y="1229819"/>
                        <a:pt x="2011892" y="1214129"/>
                      </a:cubicBezTo>
                      <a:cubicBezTo>
                        <a:pt x="1850890" y="1148322"/>
                        <a:pt x="1695651" y="1092523"/>
                        <a:pt x="1505556" y="1092523"/>
                      </a:cubicBezTo>
                      <a:cubicBezTo>
                        <a:pt x="1519060" y="1074094"/>
                        <a:pt x="1677683" y="964164"/>
                        <a:pt x="1737831" y="886115"/>
                      </a:cubicBezTo>
                      <a:cubicBezTo>
                        <a:pt x="1750906" y="869151"/>
                        <a:pt x="1755480" y="865825"/>
                        <a:pt x="1770115" y="848956"/>
                      </a:cubicBezTo>
                      <a:cubicBezTo>
                        <a:pt x="1785892" y="830768"/>
                        <a:pt x="1808739" y="807501"/>
                        <a:pt x="1775743" y="807020"/>
                      </a:cubicBezTo>
                      <a:lnTo>
                        <a:pt x="1682242" y="813328"/>
                      </a:lnTo>
                      <a:cubicBezTo>
                        <a:pt x="1518677" y="842873"/>
                        <a:pt x="1427210" y="911562"/>
                        <a:pt x="1393729" y="920503"/>
                      </a:cubicBezTo>
                      <a:cubicBezTo>
                        <a:pt x="1398184" y="866971"/>
                        <a:pt x="1521898" y="571825"/>
                        <a:pt x="1258934" y="427399"/>
                      </a:cubicBezTo>
                      <a:cubicBezTo>
                        <a:pt x="1220775" y="406443"/>
                        <a:pt x="1189742" y="396323"/>
                        <a:pt x="1152868" y="378632"/>
                      </a:cubicBezTo>
                      <a:cubicBezTo>
                        <a:pt x="1156709" y="424773"/>
                        <a:pt x="1187277" y="485765"/>
                        <a:pt x="1187277" y="585060"/>
                      </a:cubicBezTo>
                      <a:close/>
                      <a:moveTo>
                        <a:pt x="2348565" y="1918230"/>
                      </a:moveTo>
                      <a:cubicBezTo>
                        <a:pt x="2380159" y="1939385"/>
                        <a:pt x="2370693" y="1950025"/>
                        <a:pt x="2403380" y="1975235"/>
                      </a:cubicBezTo>
                      <a:cubicBezTo>
                        <a:pt x="2421310" y="1989064"/>
                        <a:pt x="2454950" y="2010268"/>
                        <a:pt x="2478565" y="2012385"/>
                      </a:cubicBezTo>
                      <a:cubicBezTo>
                        <a:pt x="2650780" y="2027813"/>
                        <a:pt x="2751181" y="1743090"/>
                        <a:pt x="2538221" y="1633985"/>
                      </a:cubicBezTo>
                      <a:cubicBezTo>
                        <a:pt x="2492930" y="1610779"/>
                        <a:pt x="2416789" y="1590410"/>
                        <a:pt x="2354827" y="1606200"/>
                      </a:cubicBezTo>
                      <a:cubicBezTo>
                        <a:pt x="2290075" y="1622699"/>
                        <a:pt x="2251970" y="1654887"/>
                        <a:pt x="2212929" y="1696600"/>
                      </a:cubicBezTo>
                      <a:cubicBezTo>
                        <a:pt x="2081826" y="1836682"/>
                        <a:pt x="2161479" y="1961258"/>
                        <a:pt x="2167921" y="2038646"/>
                      </a:cubicBezTo>
                      <a:cubicBezTo>
                        <a:pt x="2127775" y="2057907"/>
                        <a:pt x="2073328" y="2063127"/>
                        <a:pt x="2004346" y="2098721"/>
                      </a:cubicBezTo>
                      <a:cubicBezTo>
                        <a:pt x="1856832" y="2174832"/>
                        <a:pt x="1747165" y="2403546"/>
                        <a:pt x="1823836" y="2563313"/>
                      </a:cubicBezTo>
                      <a:cubicBezTo>
                        <a:pt x="1859999" y="2539100"/>
                        <a:pt x="1882545" y="2503877"/>
                        <a:pt x="1917160" y="2476004"/>
                      </a:cubicBezTo>
                      <a:cubicBezTo>
                        <a:pt x="1951961" y="2447981"/>
                        <a:pt x="1983512" y="2424399"/>
                        <a:pt x="2020400" y="2398609"/>
                      </a:cubicBezTo>
                      <a:cubicBezTo>
                        <a:pt x="2232480" y="2250347"/>
                        <a:pt x="2412597" y="2337531"/>
                        <a:pt x="2630973" y="2278015"/>
                      </a:cubicBezTo>
                      <a:cubicBezTo>
                        <a:pt x="2671109" y="2267078"/>
                        <a:pt x="2721686" y="2246017"/>
                        <a:pt x="2756465" y="2222867"/>
                      </a:cubicBezTo>
                      <a:lnTo>
                        <a:pt x="2864694" y="2141858"/>
                      </a:lnTo>
                      <a:cubicBezTo>
                        <a:pt x="2868139" y="2296542"/>
                        <a:pt x="2919789" y="2448671"/>
                        <a:pt x="3002327" y="2571915"/>
                      </a:cubicBezTo>
                      <a:cubicBezTo>
                        <a:pt x="3091570" y="2506537"/>
                        <a:pt x="3139959" y="2256752"/>
                        <a:pt x="3139959" y="2141858"/>
                      </a:cubicBezTo>
                      <a:cubicBezTo>
                        <a:pt x="3216542" y="2193134"/>
                        <a:pt x="3275174" y="2246380"/>
                        <a:pt x="3368991" y="2274102"/>
                      </a:cubicBezTo>
                      <a:cubicBezTo>
                        <a:pt x="3601759" y="2342881"/>
                        <a:pt x="3764112" y="2244839"/>
                        <a:pt x="3986582" y="2396280"/>
                      </a:cubicBezTo>
                      <a:cubicBezTo>
                        <a:pt x="4063457" y="2448610"/>
                        <a:pt x="4153885" y="2539520"/>
                        <a:pt x="4189420" y="2563313"/>
                      </a:cubicBezTo>
                      <a:cubicBezTo>
                        <a:pt x="4199042" y="2447715"/>
                        <a:pt x="4244774" y="2377297"/>
                        <a:pt x="4127685" y="2203587"/>
                      </a:cubicBezTo>
                      <a:cubicBezTo>
                        <a:pt x="4061358" y="2105187"/>
                        <a:pt x="3950845" y="2065228"/>
                        <a:pt x="3836732" y="2038646"/>
                      </a:cubicBezTo>
                      <a:cubicBezTo>
                        <a:pt x="3858127" y="1994067"/>
                        <a:pt x="3878215" y="1922770"/>
                        <a:pt x="3870265" y="1850348"/>
                      </a:cubicBezTo>
                      <a:cubicBezTo>
                        <a:pt x="3866583" y="1816789"/>
                        <a:pt x="3856757" y="1793940"/>
                        <a:pt x="3842782" y="1765962"/>
                      </a:cubicBezTo>
                      <a:cubicBezTo>
                        <a:pt x="3815850" y="1712036"/>
                        <a:pt x="3783448" y="1675269"/>
                        <a:pt x="3735002" y="1641499"/>
                      </a:cubicBezTo>
                      <a:cubicBezTo>
                        <a:pt x="3609096" y="1553736"/>
                        <a:pt x="3417961" y="1619146"/>
                        <a:pt x="3363444" y="1754645"/>
                      </a:cubicBezTo>
                      <a:cubicBezTo>
                        <a:pt x="3302043" y="1907256"/>
                        <a:pt x="3477161" y="2099479"/>
                        <a:pt x="3606894" y="1972256"/>
                      </a:cubicBezTo>
                      <a:cubicBezTo>
                        <a:pt x="3629242" y="1950340"/>
                        <a:pt x="3645601" y="1931588"/>
                        <a:pt x="3664691" y="1909630"/>
                      </a:cubicBezTo>
                      <a:cubicBezTo>
                        <a:pt x="3664691" y="2130297"/>
                        <a:pt x="3408108" y="2145838"/>
                        <a:pt x="3292391" y="2032453"/>
                      </a:cubicBezTo>
                      <a:cubicBezTo>
                        <a:pt x="3239761" y="1980882"/>
                        <a:pt x="3179654" y="1924981"/>
                        <a:pt x="3166543" y="1839454"/>
                      </a:cubicBezTo>
                      <a:cubicBezTo>
                        <a:pt x="3145746" y="1703802"/>
                        <a:pt x="3206921" y="1595852"/>
                        <a:pt x="3302111" y="1521288"/>
                      </a:cubicBezTo>
                      <a:cubicBezTo>
                        <a:pt x="3329009" y="1500220"/>
                        <a:pt x="3366297" y="1476497"/>
                        <a:pt x="3397855" y="1462200"/>
                      </a:cubicBezTo>
                      <a:cubicBezTo>
                        <a:pt x="3475352" y="1427091"/>
                        <a:pt x="3584643" y="1433086"/>
                        <a:pt x="3663655" y="1463407"/>
                      </a:cubicBezTo>
                      <a:cubicBezTo>
                        <a:pt x="3815572" y="1521702"/>
                        <a:pt x="4012251" y="1822646"/>
                        <a:pt x="4114452" y="1958785"/>
                      </a:cubicBezTo>
                      <a:cubicBezTo>
                        <a:pt x="4227827" y="2109812"/>
                        <a:pt x="4275074" y="2171279"/>
                        <a:pt x="4419683" y="2290074"/>
                      </a:cubicBezTo>
                      <a:cubicBezTo>
                        <a:pt x="4478027" y="2338002"/>
                        <a:pt x="4539760" y="2381588"/>
                        <a:pt x="4608155" y="2419864"/>
                      </a:cubicBezTo>
                      <a:cubicBezTo>
                        <a:pt x="4729699" y="2487883"/>
                        <a:pt x="4945329" y="2536291"/>
                        <a:pt x="5150713" y="2509563"/>
                      </a:cubicBezTo>
                      <a:cubicBezTo>
                        <a:pt x="5367799" y="2481310"/>
                        <a:pt x="5512891" y="2364024"/>
                        <a:pt x="5617374" y="2339684"/>
                      </a:cubicBezTo>
                      <a:cubicBezTo>
                        <a:pt x="5625984" y="2443124"/>
                        <a:pt x="5808474" y="2481527"/>
                        <a:pt x="5915173" y="2439623"/>
                      </a:cubicBezTo>
                      <a:cubicBezTo>
                        <a:pt x="5933276" y="2432513"/>
                        <a:pt x="5950286" y="2423868"/>
                        <a:pt x="5967704" y="2414737"/>
                      </a:cubicBezTo>
                      <a:cubicBezTo>
                        <a:pt x="5995268" y="2400284"/>
                        <a:pt x="5996470" y="2404046"/>
                        <a:pt x="6004470" y="2374089"/>
                      </a:cubicBezTo>
                      <a:cubicBezTo>
                        <a:pt x="5739414" y="2312346"/>
                        <a:pt x="5907512" y="1948569"/>
                        <a:pt x="5873118" y="1739933"/>
                      </a:cubicBezTo>
                      <a:cubicBezTo>
                        <a:pt x="5850846" y="1604820"/>
                        <a:pt x="5780871" y="1499671"/>
                        <a:pt x="5692821" y="1414011"/>
                      </a:cubicBezTo>
                      <a:cubicBezTo>
                        <a:pt x="5691575" y="1412802"/>
                        <a:pt x="5689792" y="1410980"/>
                        <a:pt x="5688534" y="1409756"/>
                      </a:cubicBezTo>
                      <a:cubicBezTo>
                        <a:pt x="5632329" y="1355174"/>
                        <a:pt x="5559157" y="1308850"/>
                        <a:pt x="5479741" y="1290350"/>
                      </a:cubicBezTo>
                      <a:cubicBezTo>
                        <a:pt x="5491965" y="1273666"/>
                        <a:pt x="5627845" y="1211072"/>
                        <a:pt x="5671226" y="1172172"/>
                      </a:cubicBezTo>
                      <a:cubicBezTo>
                        <a:pt x="5697254" y="1148832"/>
                        <a:pt x="5708143" y="1146199"/>
                        <a:pt x="5729404" y="1118528"/>
                      </a:cubicBezTo>
                      <a:cubicBezTo>
                        <a:pt x="5792449" y="1036476"/>
                        <a:pt x="5857047" y="941490"/>
                        <a:pt x="5873194" y="832245"/>
                      </a:cubicBezTo>
                      <a:cubicBezTo>
                        <a:pt x="5891853" y="706026"/>
                        <a:pt x="5864133" y="575543"/>
                        <a:pt x="5850851" y="454801"/>
                      </a:cubicBezTo>
                      <a:cubicBezTo>
                        <a:pt x="5825972" y="228602"/>
                        <a:pt x="5961184" y="239881"/>
                        <a:pt x="6004470" y="180806"/>
                      </a:cubicBezTo>
                      <a:cubicBezTo>
                        <a:pt x="5931279" y="80921"/>
                        <a:pt x="5650256" y="82693"/>
                        <a:pt x="5617374" y="223811"/>
                      </a:cubicBezTo>
                      <a:lnTo>
                        <a:pt x="5576848" y="214079"/>
                      </a:lnTo>
                      <a:cubicBezTo>
                        <a:pt x="5435447" y="151858"/>
                        <a:pt x="5317358" y="77798"/>
                        <a:pt x="5153649" y="59600"/>
                      </a:cubicBezTo>
                      <a:cubicBezTo>
                        <a:pt x="4754086" y="15187"/>
                        <a:pt x="4518456" y="168639"/>
                        <a:pt x="4264650" y="419448"/>
                      </a:cubicBezTo>
                      <a:cubicBezTo>
                        <a:pt x="4108265" y="573988"/>
                        <a:pt x="3872050" y="1007143"/>
                        <a:pt x="3679290" y="1098521"/>
                      </a:cubicBezTo>
                      <a:cubicBezTo>
                        <a:pt x="3606143" y="1133194"/>
                        <a:pt x="3489336" y="1138623"/>
                        <a:pt x="3407611" y="1108742"/>
                      </a:cubicBezTo>
                      <a:cubicBezTo>
                        <a:pt x="3155207" y="1016459"/>
                        <a:pt x="3071936" y="718668"/>
                        <a:pt x="3288604" y="535858"/>
                      </a:cubicBezTo>
                      <a:cubicBezTo>
                        <a:pt x="3361947" y="473976"/>
                        <a:pt x="3554166" y="421823"/>
                        <a:pt x="3627032" y="528100"/>
                      </a:cubicBezTo>
                      <a:cubicBezTo>
                        <a:pt x="3648329" y="559164"/>
                        <a:pt x="3664691" y="604828"/>
                        <a:pt x="3664691" y="653868"/>
                      </a:cubicBezTo>
                      <a:cubicBezTo>
                        <a:pt x="3645401" y="640953"/>
                        <a:pt x="3526544" y="452107"/>
                        <a:pt x="3387777" y="626419"/>
                      </a:cubicBezTo>
                      <a:cubicBezTo>
                        <a:pt x="3221188" y="835681"/>
                        <a:pt x="3579111" y="1105928"/>
                        <a:pt x="3791705" y="875480"/>
                      </a:cubicBezTo>
                      <a:cubicBezTo>
                        <a:pt x="3830273" y="833674"/>
                        <a:pt x="3859656" y="785270"/>
                        <a:pt x="3869222" y="720704"/>
                      </a:cubicBezTo>
                      <a:cubicBezTo>
                        <a:pt x="3880738" y="642965"/>
                        <a:pt x="3851158" y="586756"/>
                        <a:pt x="3836732" y="524850"/>
                      </a:cubicBezTo>
                      <a:cubicBezTo>
                        <a:pt x="3886339" y="523746"/>
                        <a:pt x="3970788" y="490744"/>
                        <a:pt x="4005384" y="469854"/>
                      </a:cubicBezTo>
                      <a:cubicBezTo>
                        <a:pt x="4167565" y="371915"/>
                        <a:pt x="4237235" y="213998"/>
                        <a:pt x="4189420" y="8785"/>
                      </a:cubicBezTo>
                      <a:cubicBezTo>
                        <a:pt x="4113169" y="29143"/>
                        <a:pt x="4028344" y="231891"/>
                        <a:pt x="3715073" y="265586"/>
                      </a:cubicBezTo>
                      <a:cubicBezTo>
                        <a:pt x="3491165" y="289670"/>
                        <a:pt x="3384465" y="238423"/>
                        <a:pt x="3196416" y="383474"/>
                      </a:cubicBezTo>
                      <a:cubicBezTo>
                        <a:pt x="3171881" y="402401"/>
                        <a:pt x="3166655" y="414511"/>
                        <a:pt x="3139959" y="421638"/>
                      </a:cubicBezTo>
                      <a:cubicBezTo>
                        <a:pt x="3139959" y="324125"/>
                        <a:pt x="3081482" y="23613"/>
                        <a:pt x="2993724" y="183"/>
                      </a:cubicBezTo>
                      <a:cubicBezTo>
                        <a:pt x="2976789" y="63596"/>
                        <a:pt x="2870399" y="165521"/>
                        <a:pt x="2864694" y="421638"/>
                      </a:cubicBezTo>
                      <a:cubicBezTo>
                        <a:pt x="2826633" y="396154"/>
                        <a:pt x="2800000" y="371673"/>
                        <a:pt x="2759891" y="345803"/>
                      </a:cubicBezTo>
                      <a:cubicBezTo>
                        <a:pt x="2724641" y="323067"/>
                        <a:pt x="2680316" y="303187"/>
                        <a:pt x="2634394" y="290662"/>
                      </a:cubicBezTo>
                      <a:cubicBezTo>
                        <a:pt x="2345899" y="211992"/>
                        <a:pt x="2260300" y="372183"/>
                        <a:pt x="1925066" y="96791"/>
                      </a:cubicBezTo>
                      <a:lnTo>
                        <a:pt x="1823836" y="8785"/>
                      </a:lnTo>
                      <a:cubicBezTo>
                        <a:pt x="1723720" y="217407"/>
                        <a:pt x="1930664" y="519374"/>
                        <a:pt x="2176521" y="524850"/>
                      </a:cubicBezTo>
                      <a:cubicBezTo>
                        <a:pt x="2045864" y="771748"/>
                        <a:pt x="2288953" y="1067216"/>
                        <a:pt x="2540813" y="932103"/>
                      </a:cubicBezTo>
                      <a:cubicBezTo>
                        <a:pt x="2803146" y="791375"/>
                        <a:pt x="2574273" y="428559"/>
                        <a:pt x="2397786" y="599871"/>
                      </a:cubicBezTo>
                      <a:cubicBezTo>
                        <a:pt x="2377752" y="619318"/>
                        <a:pt x="2356080" y="650662"/>
                        <a:pt x="2339962" y="662467"/>
                      </a:cubicBezTo>
                      <a:cubicBezTo>
                        <a:pt x="2359521" y="578525"/>
                        <a:pt x="2366163" y="501466"/>
                        <a:pt x="2463825" y="476673"/>
                      </a:cubicBezTo>
                      <a:cubicBezTo>
                        <a:pt x="2736270" y="407509"/>
                        <a:pt x="2956238" y="739114"/>
                        <a:pt x="2788647" y="964881"/>
                      </a:cubicBezTo>
                      <a:cubicBezTo>
                        <a:pt x="2659448" y="1138926"/>
                        <a:pt x="2410117" y="1191896"/>
                        <a:pt x="2243163" y="1043093"/>
                      </a:cubicBezTo>
                      <a:cubicBezTo>
                        <a:pt x="2066590" y="885715"/>
                        <a:pt x="1837023" y="473950"/>
                        <a:pt x="1673969" y="347855"/>
                      </a:cubicBezTo>
                      <a:cubicBezTo>
                        <a:pt x="1582161" y="276860"/>
                        <a:pt x="1497907" y="203227"/>
                        <a:pt x="1394287" y="145843"/>
                      </a:cubicBezTo>
                      <a:cubicBezTo>
                        <a:pt x="1259078" y="70966"/>
                        <a:pt x="1066947" y="36216"/>
                        <a:pt x="859636" y="59631"/>
                      </a:cubicBezTo>
                      <a:cubicBezTo>
                        <a:pt x="700501" y="77605"/>
                        <a:pt x="514234" y="169795"/>
                        <a:pt x="395882" y="232413"/>
                      </a:cubicBezTo>
                      <a:cubicBezTo>
                        <a:pt x="358394" y="71522"/>
                        <a:pt x="72706" y="81118"/>
                        <a:pt x="183" y="189407"/>
                      </a:cubicBezTo>
                      <a:cubicBezTo>
                        <a:pt x="140671" y="256809"/>
                        <a:pt x="155580" y="287597"/>
                        <a:pt x="155316" y="456337"/>
                      </a:cubicBezTo>
                      <a:cubicBezTo>
                        <a:pt x="155114" y="586627"/>
                        <a:pt x="113795" y="709996"/>
                        <a:pt x="138716" y="842195"/>
                      </a:cubicBezTo>
                      <a:cubicBezTo>
                        <a:pt x="174487" y="1031966"/>
                        <a:pt x="299448" y="1170177"/>
                        <a:pt x="461743" y="1250299"/>
                      </a:cubicBezTo>
                      <a:cubicBezTo>
                        <a:pt x="487414" y="1262972"/>
                        <a:pt x="518506" y="1269867"/>
                        <a:pt x="533515" y="1290350"/>
                      </a:cubicBezTo>
                      <a:cubicBezTo>
                        <a:pt x="462777" y="1296235"/>
                        <a:pt x="317841" y="1401471"/>
                        <a:pt x="280309" y="1450027"/>
                      </a:cubicBezTo>
                      <a:cubicBezTo>
                        <a:pt x="46101" y="1753011"/>
                        <a:pt x="154902" y="1839235"/>
                        <a:pt x="155316" y="2107159"/>
                      </a:cubicBezTo>
                      <a:cubicBezTo>
                        <a:pt x="155448" y="2192320"/>
                        <a:pt x="163612" y="2231905"/>
                        <a:pt x="127967" y="2286831"/>
                      </a:cubicBezTo>
                      <a:cubicBezTo>
                        <a:pt x="104120" y="2323578"/>
                        <a:pt x="53355" y="2369666"/>
                        <a:pt x="183" y="2374089"/>
                      </a:cubicBezTo>
                      <a:cubicBezTo>
                        <a:pt x="15750" y="2432384"/>
                        <a:pt x="161581" y="2464199"/>
                        <a:pt x="214691" y="2460166"/>
                      </a:cubicBezTo>
                      <a:cubicBezTo>
                        <a:pt x="292694" y="2454239"/>
                        <a:pt x="380349" y="2406347"/>
                        <a:pt x="395882" y="2339684"/>
                      </a:cubicBezTo>
                      <a:cubicBezTo>
                        <a:pt x="490950" y="2361830"/>
                        <a:pt x="621724" y="2473344"/>
                        <a:pt x="855118" y="2508382"/>
                      </a:cubicBezTo>
                      <a:cubicBezTo>
                        <a:pt x="950686" y="2522728"/>
                        <a:pt x="1065774" y="2513578"/>
                        <a:pt x="1150481" y="2500719"/>
                      </a:cubicBezTo>
                      <a:cubicBezTo>
                        <a:pt x="1246742" y="2486105"/>
                        <a:pt x="1312191" y="2462341"/>
                        <a:pt x="1390966" y="2422934"/>
                      </a:cubicBezTo>
                      <a:cubicBezTo>
                        <a:pt x="1681860" y="2277405"/>
                        <a:pt x="1833767" y="2034542"/>
                        <a:pt x="2021590" y="1789120"/>
                      </a:cubicBezTo>
                      <a:cubicBezTo>
                        <a:pt x="2093608" y="1695013"/>
                        <a:pt x="2219993" y="1514008"/>
                        <a:pt x="2329779" y="1469390"/>
                      </a:cubicBezTo>
                      <a:cubicBezTo>
                        <a:pt x="2578916" y="1368143"/>
                        <a:pt x="2877559" y="1552710"/>
                        <a:pt x="2846667" y="1822570"/>
                      </a:cubicBezTo>
                      <a:cubicBezTo>
                        <a:pt x="2814609" y="2102634"/>
                        <a:pt x="2348565" y="2235433"/>
                        <a:pt x="2348565" y="191823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  <p:sp>
              <p:nvSpPr>
                <p:cNvPr id="40" name="Рисунок 13">
                  <a:extLst>
                    <a:ext uri="{FF2B5EF4-FFF2-40B4-BE49-F238E27FC236}">
                      <a16:creationId xmlns="" xmlns:a16="http://schemas.microsoft.com/office/drawing/2014/main" id="{E4F4F0B1-4C6F-4CC6-9A5A-7BAC6F2F69D9}"/>
                    </a:ext>
                  </a:extLst>
                </p:cNvPr>
                <p:cNvSpPr/>
                <p:nvPr/>
              </p:nvSpPr>
              <p:spPr>
                <a:xfrm>
                  <a:off x="8498982" y="1812862"/>
                  <a:ext cx="1180367" cy="505593"/>
                </a:xfrm>
                <a:custGeom>
                  <a:avLst/>
                  <a:gdLst>
                    <a:gd name="connsiteX0" fmla="*/ 2348565 w 6004560"/>
                    <a:gd name="connsiteY0" fmla="*/ 1918230 h 2571965"/>
                    <a:gd name="connsiteX1" fmla="*/ 2348565 w 6004560"/>
                    <a:gd name="connsiteY1" fmla="*/ 1918230 h 2571965"/>
                    <a:gd name="connsiteX2" fmla="*/ 4886193 w 6004560"/>
                    <a:gd name="connsiteY2" fmla="*/ 1023715 h 2571965"/>
                    <a:gd name="connsiteX3" fmla="*/ 4982851 w 6004560"/>
                    <a:gd name="connsiteY3" fmla="*/ 1176499 h 2571965"/>
                    <a:gd name="connsiteX4" fmla="*/ 5118451 w 6004560"/>
                    <a:gd name="connsiteY4" fmla="*/ 1290350 h 2571965"/>
                    <a:gd name="connsiteX5" fmla="*/ 4980740 w 6004560"/>
                    <a:gd name="connsiteY5" fmla="*/ 1393487 h 2571965"/>
                    <a:gd name="connsiteX6" fmla="*/ 4886193 w 6004560"/>
                    <a:gd name="connsiteY6" fmla="*/ 1539781 h 2571965"/>
                    <a:gd name="connsiteX7" fmla="*/ 4763734 w 6004560"/>
                    <a:gd name="connsiteY7" fmla="*/ 1429995 h 2571965"/>
                    <a:gd name="connsiteX8" fmla="*/ 4619430 w 6004560"/>
                    <a:gd name="connsiteY8" fmla="*/ 1333453 h 2571965"/>
                    <a:gd name="connsiteX9" fmla="*/ 4560428 w 6004560"/>
                    <a:gd name="connsiteY9" fmla="*/ 1315038 h 2571965"/>
                    <a:gd name="connsiteX10" fmla="*/ 4499097 w 6004560"/>
                    <a:gd name="connsiteY10" fmla="*/ 1290350 h 2571965"/>
                    <a:gd name="connsiteX11" fmla="*/ 4671716 w 6004560"/>
                    <a:gd name="connsiteY11" fmla="*/ 1222119 h 2571965"/>
                    <a:gd name="connsiteX12" fmla="*/ 4886193 w 6004560"/>
                    <a:gd name="connsiteY12" fmla="*/ 1023715 h 2571965"/>
                    <a:gd name="connsiteX13" fmla="*/ 2537811 w 6004560"/>
                    <a:gd name="connsiteY13" fmla="*/ 1281748 h 2571965"/>
                    <a:gd name="connsiteX14" fmla="*/ 2959430 w 6004560"/>
                    <a:gd name="connsiteY14" fmla="*/ 937818 h 2571965"/>
                    <a:gd name="connsiteX15" fmla="*/ 3002327 w 6004560"/>
                    <a:gd name="connsiteY15" fmla="*/ 722676 h 2571965"/>
                    <a:gd name="connsiteX16" fmla="*/ 3010929 w 6004560"/>
                    <a:gd name="connsiteY16" fmla="*/ 722676 h 2571965"/>
                    <a:gd name="connsiteX17" fmla="*/ 3466842 w 6004560"/>
                    <a:gd name="connsiteY17" fmla="*/ 1281748 h 2571965"/>
                    <a:gd name="connsiteX18" fmla="*/ 3422919 w 6004560"/>
                    <a:gd name="connsiteY18" fmla="*/ 1298037 h 2571965"/>
                    <a:gd name="connsiteX19" fmla="*/ 3051299 w 6004560"/>
                    <a:gd name="connsiteY19" fmla="*/ 1623155 h 2571965"/>
                    <a:gd name="connsiteX20" fmla="*/ 3010929 w 6004560"/>
                    <a:gd name="connsiteY20" fmla="*/ 1840820 h 2571965"/>
                    <a:gd name="connsiteX21" fmla="*/ 3002327 w 6004560"/>
                    <a:gd name="connsiteY21" fmla="*/ 1840820 h 2571965"/>
                    <a:gd name="connsiteX22" fmla="*/ 2721220 w 6004560"/>
                    <a:gd name="connsiteY22" fmla="*/ 1356396 h 2571965"/>
                    <a:gd name="connsiteX23" fmla="*/ 2633794 w 6004560"/>
                    <a:gd name="connsiteY23" fmla="*/ 1314794 h 2571965"/>
                    <a:gd name="connsiteX24" fmla="*/ 2590427 w 6004560"/>
                    <a:gd name="connsiteY24" fmla="*/ 1297947 h 2571965"/>
                    <a:gd name="connsiteX25" fmla="*/ 2537811 w 6004560"/>
                    <a:gd name="connsiteY25" fmla="*/ 1281748 h 2571965"/>
                    <a:gd name="connsiteX26" fmla="*/ 894805 w 6004560"/>
                    <a:gd name="connsiteY26" fmla="*/ 1273146 h 2571965"/>
                    <a:gd name="connsiteX27" fmla="*/ 1127063 w 6004560"/>
                    <a:gd name="connsiteY27" fmla="*/ 1023715 h 2571965"/>
                    <a:gd name="connsiteX28" fmla="*/ 1245523 w 6004560"/>
                    <a:gd name="connsiteY28" fmla="*/ 1137499 h 2571965"/>
                    <a:gd name="connsiteX29" fmla="*/ 1443009 w 6004560"/>
                    <a:gd name="connsiteY29" fmla="*/ 1249675 h 2571965"/>
                    <a:gd name="connsiteX30" fmla="*/ 1505556 w 6004560"/>
                    <a:gd name="connsiteY30" fmla="*/ 1273146 h 2571965"/>
                    <a:gd name="connsiteX31" fmla="*/ 1407566 w 6004560"/>
                    <a:gd name="connsiteY31" fmla="*/ 1329989 h 2571965"/>
                    <a:gd name="connsiteX32" fmla="*/ 1287495 w 6004560"/>
                    <a:gd name="connsiteY32" fmla="*/ 1373353 h 2571965"/>
                    <a:gd name="connsiteX33" fmla="*/ 1127063 w 6004560"/>
                    <a:gd name="connsiteY33" fmla="*/ 1539781 h 2571965"/>
                    <a:gd name="connsiteX34" fmla="*/ 894805 w 6004560"/>
                    <a:gd name="connsiteY34" fmla="*/ 1290350 h 2571965"/>
                    <a:gd name="connsiteX35" fmla="*/ 894805 w 6004560"/>
                    <a:gd name="connsiteY35" fmla="*/ 1273146 h 2571965"/>
                    <a:gd name="connsiteX36" fmla="*/ 4585119 w 6004560"/>
                    <a:gd name="connsiteY36" fmla="*/ 688272 h 2571965"/>
                    <a:gd name="connsiteX37" fmla="*/ 4619527 w 6004560"/>
                    <a:gd name="connsiteY37" fmla="*/ 920503 h 2571965"/>
                    <a:gd name="connsiteX38" fmla="*/ 4530742 w 6004560"/>
                    <a:gd name="connsiteY38" fmla="*/ 880259 h 2571965"/>
                    <a:gd name="connsiteX39" fmla="*/ 4440044 w 6004560"/>
                    <a:gd name="connsiteY39" fmla="*/ 841929 h 2571965"/>
                    <a:gd name="connsiteX40" fmla="*/ 4338163 w 6004560"/>
                    <a:gd name="connsiteY40" fmla="*/ 814783 h 2571965"/>
                    <a:gd name="connsiteX41" fmla="*/ 4215226 w 6004560"/>
                    <a:gd name="connsiteY41" fmla="*/ 800086 h 2571965"/>
                    <a:gd name="connsiteX42" fmla="*/ 4499097 w 6004560"/>
                    <a:gd name="connsiteY42" fmla="*/ 1092523 h 2571965"/>
                    <a:gd name="connsiteX43" fmla="*/ 3871141 w 6004560"/>
                    <a:gd name="connsiteY43" fmla="*/ 1273146 h 2571965"/>
                    <a:gd name="connsiteX44" fmla="*/ 3928418 w 6004560"/>
                    <a:gd name="connsiteY44" fmla="*/ 1319090 h 2571965"/>
                    <a:gd name="connsiteX45" fmla="*/ 4311962 w 6004560"/>
                    <a:gd name="connsiteY45" fmla="*/ 1451658 h 2571965"/>
                    <a:gd name="connsiteX46" fmla="*/ 4499097 w 6004560"/>
                    <a:gd name="connsiteY46" fmla="*/ 1479574 h 2571965"/>
                    <a:gd name="connsiteX47" fmla="*/ 4215226 w 6004560"/>
                    <a:gd name="connsiteY47" fmla="*/ 1763409 h 2571965"/>
                    <a:gd name="connsiteX48" fmla="*/ 4619527 w 6004560"/>
                    <a:gd name="connsiteY48" fmla="*/ 1642996 h 2571965"/>
                    <a:gd name="connsiteX49" fmla="*/ 4585119 w 6004560"/>
                    <a:gd name="connsiteY49" fmla="*/ 1875224 h 2571965"/>
                    <a:gd name="connsiteX50" fmla="*/ 4851785 w 6004560"/>
                    <a:gd name="connsiteY50" fmla="*/ 2184864 h 2571965"/>
                    <a:gd name="connsiteX51" fmla="*/ 4860387 w 6004560"/>
                    <a:gd name="connsiteY51" fmla="*/ 1754810 h 2571965"/>
                    <a:gd name="connsiteX52" fmla="*/ 4904544 w 6004560"/>
                    <a:gd name="connsiteY52" fmla="*/ 1899880 h 2571965"/>
                    <a:gd name="connsiteX53" fmla="*/ 5476327 w 6004560"/>
                    <a:gd name="connsiteY53" fmla="*/ 1957596 h 2571965"/>
                    <a:gd name="connsiteX54" fmla="*/ 5342106 w 6004560"/>
                    <a:gd name="connsiteY54" fmla="*/ 1677400 h 2571965"/>
                    <a:gd name="connsiteX55" fmla="*/ 5310262 w 6004560"/>
                    <a:gd name="connsiteY55" fmla="*/ 1808980 h 2571965"/>
                    <a:gd name="connsiteX56" fmla="*/ 5163707 w 6004560"/>
                    <a:gd name="connsiteY56" fmla="*/ 1456015 h 2571965"/>
                    <a:gd name="connsiteX57" fmla="*/ 5651783 w 6004560"/>
                    <a:gd name="connsiteY57" fmla="*/ 1815017 h 2571965"/>
                    <a:gd name="connsiteX58" fmla="*/ 5558572 w 6004560"/>
                    <a:gd name="connsiteY58" fmla="*/ 2117467 h 2571965"/>
                    <a:gd name="connsiteX59" fmla="*/ 5211056 w 6004560"/>
                    <a:gd name="connsiteY59" fmla="*/ 2329067 h 2571965"/>
                    <a:gd name="connsiteX60" fmla="*/ 3804119 w 6004560"/>
                    <a:gd name="connsiteY60" fmla="*/ 1348764 h 2571965"/>
                    <a:gd name="connsiteX61" fmla="*/ 3671641 w 6004560"/>
                    <a:gd name="connsiteY61" fmla="*/ 1292000 h 2571965"/>
                    <a:gd name="connsiteX62" fmla="*/ 3653316 w 6004560"/>
                    <a:gd name="connsiteY62" fmla="*/ 1284518 h 2571965"/>
                    <a:gd name="connsiteX63" fmla="*/ 3647486 w 6004560"/>
                    <a:gd name="connsiteY63" fmla="*/ 1281748 h 2571965"/>
                    <a:gd name="connsiteX64" fmla="*/ 4114452 w 6004560"/>
                    <a:gd name="connsiteY64" fmla="*/ 862744 h 2571965"/>
                    <a:gd name="connsiteX65" fmla="*/ 4415150 w 6004560"/>
                    <a:gd name="connsiteY65" fmla="*/ 501122 h 2571965"/>
                    <a:gd name="connsiteX66" fmla="*/ 4475301 w 6004560"/>
                    <a:gd name="connsiteY66" fmla="*/ 449449 h 2571965"/>
                    <a:gd name="connsiteX67" fmla="*/ 4535475 w 6004560"/>
                    <a:gd name="connsiteY67" fmla="*/ 397803 h 2571965"/>
                    <a:gd name="connsiteX68" fmla="*/ 5214889 w 6004560"/>
                    <a:gd name="connsiteY68" fmla="*/ 239198 h 2571965"/>
                    <a:gd name="connsiteX69" fmla="*/ 5503433 w 6004560"/>
                    <a:gd name="connsiteY69" fmla="*/ 389347 h 2571965"/>
                    <a:gd name="connsiteX70" fmla="*/ 5192717 w 6004560"/>
                    <a:gd name="connsiteY70" fmla="*/ 1130083 h 2571965"/>
                    <a:gd name="connsiteX71" fmla="*/ 5126792 w 6004560"/>
                    <a:gd name="connsiteY71" fmla="*/ 1075581 h 2571965"/>
                    <a:gd name="connsiteX72" fmla="*/ 5195870 w 6004560"/>
                    <a:gd name="connsiteY72" fmla="*/ 714075 h 2571965"/>
                    <a:gd name="connsiteX73" fmla="*/ 5342106 w 6004560"/>
                    <a:gd name="connsiteY73" fmla="*/ 886098 h 2571965"/>
                    <a:gd name="connsiteX74" fmla="*/ 5478966 w 6004560"/>
                    <a:gd name="connsiteY74" fmla="*/ 620827 h 2571965"/>
                    <a:gd name="connsiteX75" fmla="*/ 5256084 w 6004560"/>
                    <a:gd name="connsiteY75" fmla="*/ 421638 h 2571965"/>
                    <a:gd name="connsiteX76" fmla="*/ 4966985 w 6004560"/>
                    <a:gd name="connsiteY76" fmla="*/ 554027 h 2571965"/>
                    <a:gd name="connsiteX77" fmla="*/ 4860387 w 6004560"/>
                    <a:gd name="connsiteY77" fmla="*/ 808688 h 2571965"/>
                    <a:gd name="connsiteX78" fmla="*/ 4851785 w 6004560"/>
                    <a:gd name="connsiteY78" fmla="*/ 378632 h 2571965"/>
                    <a:gd name="connsiteX79" fmla="*/ 4758645 w 6004560"/>
                    <a:gd name="connsiteY79" fmla="*/ 423120 h 2571965"/>
                    <a:gd name="connsiteX80" fmla="*/ 4585119 w 6004560"/>
                    <a:gd name="connsiteY80" fmla="*/ 688272 h 2571965"/>
                    <a:gd name="connsiteX81" fmla="*/ 1187277 w 6004560"/>
                    <a:gd name="connsiteY81" fmla="*/ 585060 h 2571965"/>
                    <a:gd name="connsiteX82" fmla="*/ 1161471 w 6004560"/>
                    <a:gd name="connsiteY82" fmla="*/ 808688 h 2571965"/>
                    <a:gd name="connsiteX83" fmla="*/ 1109731 w 6004560"/>
                    <a:gd name="connsiteY83" fmla="*/ 679797 h 2571965"/>
                    <a:gd name="connsiteX84" fmla="*/ 748569 w 6004560"/>
                    <a:gd name="connsiteY84" fmla="*/ 421638 h 2571965"/>
                    <a:gd name="connsiteX85" fmla="*/ 559386 w 6004560"/>
                    <a:gd name="connsiteY85" fmla="*/ 808622 h 2571965"/>
                    <a:gd name="connsiteX86" fmla="*/ 662548 w 6004560"/>
                    <a:gd name="connsiteY86" fmla="*/ 886098 h 2571965"/>
                    <a:gd name="connsiteX87" fmla="*/ 908655 w 6004560"/>
                    <a:gd name="connsiteY87" fmla="*/ 777636 h 2571965"/>
                    <a:gd name="connsiteX88" fmla="*/ 963622 w 6004560"/>
                    <a:gd name="connsiteY88" fmla="*/ 894698 h 2571965"/>
                    <a:gd name="connsiteX89" fmla="*/ 462696 w 6004560"/>
                    <a:gd name="connsiteY89" fmla="*/ 1008513 h 2571965"/>
                    <a:gd name="connsiteX90" fmla="*/ 1015235 w 6004560"/>
                    <a:gd name="connsiteY90" fmla="*/ 215210 h 2571965"/>
                    <a:gd name="connsiteX91" fmla="*/ 1818915 w 6004560"/>
                    <a:gd name="connsiteY91" fmla="*/ 762000 h 2571965"/>
                    <a:gd name="connsiteX92" fmla="*/ 2015562 w 6004560"/>
                    <a:gd name="connsiteY92" fmla="*/ 1021233 h 2571965"/>
                    <a:gd name="connsiteX93" fmla="*/ 2365770 w 6004560"/>
                    <a:gd name="connsiteY93" fmla="*/ 1281748 h 2571965"/>
                    <a:gd name="connsiteX94" fmla="*/ 2359708 w 6004560"/>
                    <a:gd name="connsiteY94" fmla="*/ 1284286 h 2571965"/>
                    <a:gd name="connsiteX95" fmla="*/ 2326661 w 6004560"/>
                    <a:gd name="connsiteY95" fmla="*/ 1294251 h 2571965"/>
                    <a:gd name="connsiteX96" fmla="*/ 2088173 w 6004560"/>
                    <a:gd name="connsiteY96" fmla="*/ 1451443 h 2571965"/>
                    <a:gd name="connsiteX97" fmla="*/ 1990956 w 6004560"/>
                    <a:gd name="connsiteY97" fmla="*/ 1577867 h 2571965"/>
                    <a:gd name="connsiteX98" fmla="*/ 1748335 w 6004560"/>
                    <a:gd name="connsiteY98" fmla="*/ 1894346 h 2571965"/>
                    <a:gd name="connsiteX99" fmla="*/ 1589596 w 6004560"/>
                    <a:gd name="connsiteY99" fmla="*/ 2071070 h 2571965"/>
                    <a:gd name="connsiteX100" fmla="*/ 774348 w 6004560"/>
                    <a:gd name="connsiteY100" fmla="*/ 2322508 h 2571965"/>
                    <a:gd name="connsiteX101" fmla="*/ 352871 w 6004560"/>
                    <a:gd name="connsiteY101" fmla="*/ 1840820 h 2571965"/>
                    <a:gd name="connsiteX102" fmla="*/ 842241 w 6004560"/>
                    <a:gd name="connsiteY102" fmla="*/ 1454722 h 2571965"/>
                    <a:gd name="connsiteX103" fmla="*/ 800181 w 6004560"/>
                    <a:gd name="connsiteY103" fmla="*/ 1858023 h 2571965"/>
                    <a:gd name="connsiteX104" fmla="*/ 662548 w 6004560"/>
                    <a:gd name="connsiteY104" fmla="*/ 1677400 h 2571965"/>
                    <a:gd name="connsiteX105" fmla="*/ 782978 w 6004560"/>
                    <a:gd name="connsiteY105" fmla="*/ 2150460 h 2571965"/>
                    <a:gd name="connsiteX106" fmla="*/ 1030034 w 6004560"/>
                    <a:gd name="connsiteY106" fmla="*/ 2027640 h 2571965"/>
                    <a:gd name="connsiteX107" fmla="*/ 1144266 w 6004560"/>
                    <a:gd name="connsiteY107" fmla="*/ 1763409 h 2571965"/>
                    <a:gd name="connsiteX108" fmla="*/ 1187277 w 6004560"/>
                    <a:gd name="connsiteY108" fmla="*/ 1987038 h 2571965"/>
                    <a:gd name="connsiteX109" fmla="*/ 1152868 w 6004560"/>
                    <a:gd name="connsiteY109" fmla="*/ 2184864 h 2571965"/>
                    <a:gd name="connsiteX110" fmla="*/ 1415962 w 6004560"/>
                    <a:gd name="connsiteY110" fmla="*/ 1741181 h 2571965"/>
                    <a:gd name="connsiteX111" fmla="*/ 1393729 w 6004560"/>
                    <a:gd name="connsiteY111" fmla="*/ 1642996 h 2571965"/>
                    <a:gd name="connsiteX112" fmla="*/ 1798028 w 6004560"/>
                    <a:gd name="connsiteY112" fmla="*/ 1763409 h 2571965"/>
                    <a:gd name="connsiteX113" fmla="*/ 1771312 w 6004560"/>
                    <a:gd name="connsiteY113" fmla="*/ 1721315 h 2571965"/>
                    <a:gd name="connsiteX114" fmla="*/ 1740138 w 6004560"/>
                    <a:gd name="connsiteY114" fmla="*/ 1683676 h 2571965"/>
                    <a:gd name="connsiteX115" fmla="*/ 1594290 w 6004560"/>
                    <a:gd name="connsiteY115" fmla="*/ 1545669 h 2571965"/>
                    <a:gd name="connsiteX116" fmla="*/ 1514159 w 6004560"/>
                    <a:gd name="connsiteY116" fmla="*/ 1479574 h 2571965"/>
                    <a:gd name="connsiteX117" fmla="*/ 2002097 w 6004560"/>
                    <a:gd name="connsiteY117" fmla="*/ 1356776 h 2571965"/>
                    <a:gd name="connsiteX118" fmla="*/ 2142113 w 6004560"/>
                    <a:gd name="connsiteY118" fmla="*/ 1290350 h 2571965"/>
                    <a:gd name="connsiteX119" fmla="*/ 2011892 w 6004560"/>
                    <a:gd name="connsiteY119" fmla="*/ 1214129 h 2571965"/>
                    <a:gd name="connsiteX120" fmla="*/ 1505556 w 6004560"/>
                    <a:gd name="connsiteY120" fmla="*/ 1092523 h 2571965"/>
                    <a:gd name="connsiteX121" fmla="*/ 1737831 w 6004560"/>
                    <a:gd name="connsiteY121" fmla="*/ 886115 h 2571965"/>
                    <a:gd name="connsiteX122" fmla="*/ 1770115 w 6004560"/>
                    <a:gd name="connsiteY122" fmla="*/ 848956 h 2571965"/>
                    <a:gd name="connsiteX123" fmla="*/ 1775743 w 6004560"/>
                    <a:gd name="connsiteY123" fmla="*/ 807020 h 2571965"/>
                    <a:gd name="connsiteX124" fmla="*/ 1682242 w 6004560"/>
                    <a:gd name="connsiteY124" fmla="*/ 813328 h 2571965"/>
                    <a:gd name="connsiteX125" fmla="*/ 1393729 w 6004560"/>
                    <a:gd name="connsiteY125" fmla="*/ 920503 h 2571965"/>
                    <a:gd name="connsiteX126" fmla="*/ 1258934 w 6004560"/>
                    <a:gd name="connsiteY126" fmla="*/ 427399 h 2571965"/>
                    <a:gd name="connsiteX127" fmla="*/ 1152868 w 6004560"/>
                    <a:gd name="connsiteY127" fmla="*/ 378632 h 2571965"/>
                    <a:gd name="connsiteX128" fmla="*/ 1187277 w 6004560"/>
                    <a:gd name="connsiteY128" fmla="*/ 585060 h 2571965"/>
                    <a:gd name="connsiteX129" fmla="*/ 2348565 w 6004560"/>
                    <a:gd name="connsiteY129" fmla="*/ 1918230 h 2571965"/>
                    <a:gd name="connsiteX130" fmla="*/ 2403380 w 6004560"/>
                    <a:gd name="connsiteY130" fmla="*/ 1975235 h 2571965"/>
                    <a:gd name="connsiteX131" fmla="*/ 2478565 w 6004560"/>
                    <a:gd name="connsiteY131" fmla="*/ 2012385 h 2571965"/>
                    <a:gd name="connsiteX132" fmla="*/ 2538221 w 6004560"/>
                    <a:gd name="connsiteY132" fmla="*/ 1633985 h 2571965"/>
                    <a:gd name="connsiteX133" fmla="*/ 2354827 w 6004560"/>
                    <a:gd name="connsiteY133" fmla="*/ 1606200 h 2571965"/>
                    <a:gd name="connsiteX134" fmla="*/ 2212929 w 6004560"/>
                    <a:gd name="connsiteY134" fmla="*/ 1696600 h 2571965"/>
                    <a:gd name="connsiteX135" fmla="*/ 2167921 w 6004560"/>
                    <a:gd name="connsiteY135" fmla="*/ 2038646 h 2571965"/>
                    <a:gd name="connsiteX136" fmla="*/ 2004346 w 6004560"/>
                    <a:gd name="connsiteY136" fmla="*/ 2098721 h 2571965"/>
                    <a:gd name="connsiteX137" fmla="*/ 1823836 w 6004560"/>
                    <a:gd name="connsiteY137" fmla="*/ 2563313 h 2571965"/>
                    <a:gd name="connsiteX138" fmla="*/ 1917160 w 6004560"/>
                    <a:gd name="connsiteY138" fmla="*/ 2476004 h 2571965"/>
                    <a:gd name="connsiteX139" fmla="*/ 2020400 w 6004560"/>
                    <a:gd name="connsiteY139" fmla="*/ 2398609 h 2571965"/>
                    <a:gd name="connsiteX140" fmla="*/ 2630973 w 6004560"/>
                    <a:gd name="connsiteY140" fmla="*/ 2278015 h 2571965"/>
                    <a:gd name="connsiteX141" fmla="*/ 2756465 w 6004560"/>
                    <a:gd name="connsiteY141" fmla="*/ 2222867 h 2571965"/>
                    <a:gd name="connsiteX142" fmla="*/ 2864694 w 6004560"/>
                    <a:gd name="connsiteY142" fmla="*/ 2141858 h 2571965"/>
                    <a:gd name="connsiteX143" fmla="*/ 3002327 w 6004560"/>
                    <a:gd name="connsiteY143" fmla="*/ 2571915 h 2571965"/>
                    <a:gd name="connsiteX144" fmla="*/ 3139959 w 6004560"/>
                    <a:gd name="connsiteY144" fmla="*/ 2141858 h 2571965"/>
                    <a:gd name="connsiteX145" fmla="*/ 3368991 w 6004560"/>
                    <a:gd name="connsiteY145" fmla="*/ 2274102 h 2571965"/>
                    <a:gd name="connsiteX146" fmla="*/ 3986582 w 6004560"/>
                    <a:gd name="connsiteY146" fmla="*/ 2396280 h 2571965"/>
                    <a:gd name="connsiteX147" fmla="*/ 4189420 w 6004560"/>
                    <a:gd name="connsiteY147" fmla="*/ 2563313 h 2571965"/>
                    <a:gd name="connsiteX148" fmla="*/ 4127685 w 6004560"/>
                    <a:gd name="connsiteY148" fmla="*/ 2203587 h 2571965"/>
                    <a:gd name="connsiteX149" fmla="*/ 3836732 w 6004560"/>
                    <a:gd name="connsiteY149" fmla="*/ 2038646 h 2571965"/>
                    <a:gd name="connsiteX150" fmla="*/ 3870265 w 6004560"/>
                    <a:gd name="connsiteY150" fmla="*/ 1850348 h 2571965"/>
                    <a:gd name="connsiteX151" fmla="*/ 3842782 w 6004560"/>
                    <a:gd name="connsiteY151" fmla="*/ 1765962 h 2571965"/>
                    <a:gd name="connsiteX152" fmla="*/ 3735002 w 6004560"/>
                    <a:gd name="connsiteY152" fmla="*/ 1641499 h 2571965"/>
                    <a:gd name="connsiteX153" fmla="*/ 3363444 w 6004560"/>
                    <a:gd name="connsiteY153" fmla="*/ 1754645 h 2571965"/>
                    <a:gd name="connsiteX154" fmla="*/ 3606894 w 6004560"/>
                    <a:gd name="connsiteY154" fmla="*/ 1972256 h 2571965"/>
                    <a:gd name="connsiteX155" fmla="*/ 3664691 w 6004560"/>
                    <a:gd name="connsiteY155" fmla="*/ 1909630 h 2571965"/>
                    <a:gd name="connsiteX156" fmla="*/ 3292391 w 6004560"/>
                    <a:gd name="connsiteY156" fmla="*/ 2032453 h 2571965"/>
                    <a:gd name="connsiteX157" fmla="*/ 3166543 w 6004560"/>
                    <a:gd name="connsiteY157" fmla="*/ 1839454 h 2571965"/>
                    <a:gd name="connsiteX158" fmla="*/ 3302111 w 6004560"/>
                    <a:gd name="connsiteY158" fmla="*/ 1521288 h 2571965"/>
                    <a:gd name="connsiteX159" fmla="*/ 3397855 w 6004560"/>
                    <a:gd name="connsiteY159" fmla="*/ 1462200 h 2571965"/>
                    <a:gd name="connsiteX160" fmla="*/ 3663655 w 6004560"/>
                    <a:gd name="connsiteY160" fmla="*/ 1463407 h 2571965"/>
                    <a:gd name="connsiteX161" fmla="*/ 4114452 w 6004560"/>
                    <a:gd name="connsiteY161" fmla="*/ 1958785 h 2571965"/>
                    <a:gd name="connsiteX162" fmla="*/ 4419683 w 6004560"/>
                    <a:gd name="connsiteY162" fmla="*/ 2290074 h 2571965"/>
                    <a:gd name="connsiteX163" fmla="*/ 4608155 w 6004560"/>
                    <a:gd name="connsiteY163" fmla="*/ 2419864 h 2571965"/>
                    <a:gd name="connsiteX164" fmla="*/ 5150713 w 6004560"/>
                    <a:gd name="connsiteY164" fmla="*/ 2509563 h 2571965"/>
                    <a:gd name="connsiteX165" fmla="*/ 5617374 w 6004560"/>
                    <a:gd name="connsiteY165" fmla="*/ 2339684 h 2571965"/>
                    <a:gd name="connsiteX166" fmla="*/ 5915173 w 6004560"/>
                    <a:gd name="connsiteY166" fmla="*/ 2439623 h 2571965"/>
                    <a:gd name="connsiteX167" fmla="*/ 5967704 w 6004560"/>
                    <a:gd name="connsiteY167" fmla="*/ 2414737 h 2571965"/>
                    <a:gd name="connsiteX168" fmla="*/ 6004470 w 6004560"/>
                    <a:gd name="connsiteY168" fmla="*/ 2374089 h 2571965"/>
                    <a:gd name="connsiteX169" fmla="*/ 5873118 w 6004560"/>
                    <a:gd name="connsiteY169" fmla="*/ 1739933 h 2571965"/>
                    <a:gd name="connsiteX170" fmla="*/ 5692821 w 6004560"/>
                    <a:gd name="connsiteY170" fmla="*/ 1414011 h 2571965"/>
                    <a:gd name="connsiteX171" fmla="*/ 5688534 w 6004560"/>
                    <a:gd name="connsiteY171" fmla="*/ 1409756 h 2571965"/>
                    <a:gd name="connsiteX172" fmla="*/ 5479741 w 6004560"/>
                    <a:gd name="connsiteY172" fmla="*/ 1290350 h 2571965"/>
                    <a:gd name="connsiteX173" fmla="*/ 5671226 w 6004560"/>
                    <a:gd name="connsiteY173" fmla="*/ 1172172 h 2571965"/>
                    <a:gd name="connsiteX174" fmla="*/ 5729404 w 6004560"/>
                    <a:gd name="connsiteY174" fmla="*/ 1118528 h 2571965"/>
                    <a:gd name="connsiteX175" fmla="*/ 5873194 w 6004560"/>
                    <a:gd name="connsiteY175" fmla="*/ 832245 h 2571965"/>
                    <a:gd name="connsiteX176" fmla="*/ 5850851 w 6004560"/>
                    <a:gd name="connsiteY176" fmla="*/ 454801 h 2571965"/>
                    <a:gd name="connsiteX177" fmla="*/ 6004470 w 6004560"/>
                    <a:gd name="connsiteY177" fmla="*/ 180806 h 2571965"/>
                    <a:gd name="connsiteX178" fmla="*/ 5617374 w 6004560"/>
                    <a:gd name="connsiteY178" fmla="*/ 223811 h 2571965"/>
                    <a:gd name="connsiteX179" fmla="*/ 5576848 w 6004560"/>
                    <a:gd name="connsiteY179" fmla="*/ 214079 h 2571965"/>
                    <a:gd name="connsiteX180" fmla="*/ 5153649 w 6004560"/>
                    <a:gd name="connsiteY180" fmla="*/ 59600 h 2571965"/>
                    <a:gd name="connsiteX181" fmla="*/ 4264650 w 6004560"/>
                    <a:gd name="connsiteY181" fmla="*/ 419448 h 2571965"/>
                    <a:gd name="connsiteX182" fmla="*/ 3679290 w 6004560"/>
                    <a:gd name="connsiteY182" fmla="*/ 1098521 h 2571965"/>
                    <a:gd name="connsiteX183" fmla="*/ 3407611 w 6004560"/>
                    <a:gd name="connsiteY183" fmla="*/ 1108742 h 2571965"/>
                    <a:gd name="connsiteX184" fmla="*/ 3288604 w 6004560"/>
                    <a:gd name="connsiteY184" fmla="*/ 535858 h 2571965"/>
                    <a:gd name="connsiteX185" fmla="*/ 3627032 w 6004560"/>
                    <a:gd name="connsiteY185" fmla="*/ 528100 h 2571965"/>
                    <a:gd name="connsiteX186" fmla="*/ 3664691 w 6004560"/>
                    <a:gd name="connsiteY186" fmla="*/ 653868 h 2571965"/>
                    <a:gd name="connsiteX187" fmla="*/ 3387777 w 6004560"/>
                    <a:gd name="connsiteY187" fmla="*/ 626419 h 2571965"/>
                    <a:gd name="connsiteX188" fmla="*/ 3791705 w 6004560"/>
                    <a:gd name="connsiteY188" fmla="*/ 875480 h 2571965"/>
                    <a:gd name="connsiteX189" fmla="*/ 3869222 w 6004560"/>
                    <a:gd name="connsiteY189" fmla="*/ 720704 h 2571965"/>
                    <a:gd name="connsiteX190" fmla="*/ 3836732 w 6004560"/>
                    <a:gd name="connsiteY190" fmla="*/ 524850 h 2571965"/>
                    <a:gd name="connsiteX191" fmla="*/ 4005384 w 6004560"/>
                    <a:gd name="connsiteY191" fmla="*/ 469854 h 2571965"/>
                    <a:gd name="connsiteX192" fmla="*/ 4189420 w 6004560"/>
                    <a:gd name="connsiteY192" fmla="*/ 8785 h 2571965"/>
                    <a:gd name="connsiteX193" fmla="*/ 3715073 w 6004560"/>
                    <a:gd name="connsiteY193" fmla="*/ 265586 h 2571965"/>
                    <a:gd name="connsiteX194" fmla="*/ 3196416 w 6004560"/>
                    <a:gd name="connsiteY194" fmla="*/ 383474 h 2571965"/>
                    <a:gd name="connsiteX195" fmla="*/ 3139959 w 6004560"/>
                    <a:gd name="connsiteY195" fmla="*/ 421638 h 2571965"/>
                    <a:gd name="connsiteX196" fmla="*/ 2993724 w 6004560"/>
                    <a:gd name="connsiteY196" fmla="*/ 183 h 2571965"/>
                    <a:gd name="connsiteX197" fmla="*/ 2864694 w 6004560"/>
                    <a:gd name="connsiteY197" fmla="*/ 421638 h 2571965"/>
                    <a:gd name="connsiteX198" fmla="*/ 2759891 w 6004560"/>
                    <a:gd name="connsiteY198" fmla="*/ 345803 h 2571965"/>
                    <a:gd name="connsiteX199" fmla="*/ 2634394 w 6004560"/>
                    <a:gd name="connsiteY199" fmla="*/ 290662 h 2571965"/>
                    <a:gd name="connsiteX200" fmla="*/ 1925066 w 6004560"/>
                    <a:gd name="connsiteY200" fmla="*/ 96791 h 2571965"/>
                    <a:gd name="connsiteX201" fmla="*/ 1823836 w 6004560"/>
                    <a:gd name="connsiteY201" fmla="*/ 8785 h 2571965"/>
                    <a:gd name="connsiteX202" fmla="*/ 2176521 w 6004560"/>
                    <a:gd name="connsiteY202" fmla="*/ 524850 h 2571965"/>
                    <a:gd name="connsiteX203" fmla="*/ 2540813 w 6004560"/>
                    <a:gd name="connsiteY203" fmla="*/ 932103 h 2571965"/>
                    <a:gd name="connsiteX204" fmla="*/ 2397786 w 6004560"/>
                    <a:gd name="connsiteY204" fmla="*/ 599871 h 2571965"/>
                    <a:gd name="connsiteX205" fmla="*/ 2339962 w 6004560"/>
                    <a:gd name="connsiteY205" fmla="*/ 662467 h 2571965"/>
                    <a:gd name="connsiteX206" fmla="*/ 2463825 w 6004560"/>
                    <a:gd name="connsiteY206" fmla="*/ 476673 h 2571965"/>
                    <a:gd name="connsiteX207" fmla="*/ 2788647 w 6004560"/>
                    <a:gd name="connsiteY207" fmla="*/ 964881 h 2571965"/>
                    <a:gd name="connsiteX208" fmla="*/ 2243163 w 6004560"/>
                    <a:gd name="connsiteY208" fmla="*/ 1043093 h 2571965"/>
                    <a:gd name="connsiteX209" fmla="*/ 1673969 w 6004560"/>
                    <a:gd name="connsiteY209" fmla="*/ 347855 h 2571965"/>
                    <a:gd name="connsiteX210" fmla="*/ 1394287 w 6004560"/>
                    <a:gd name="connsiteY210" fmla="*/ 145843 h 2571965"/>
                    <a:gd name="connsiteX211" fmla="*/ 859636 w 6004560"/>
                    <a:gd name="connsiteY211" fmla="*/ 59631 h 2571965"/>
                    <a:gd name="connsiteX212" fmla="*/ 395882 w 6004560"/>
                    <a:gd name="connsiteY212" fmla="*/ 232413 h 2571965"/>
                    <a:gd name="connsiteX213" fmla="*/ 183 w 6004560"/>
                    <a:gd name="connsiteY213" fmla="*/ 189407 h 2571965"/>
                    <a:gd name="connsiteX214" fmla="*/ 155316 w 6004560"/>
                    <a:gd name="connsiteY214" fmla="*/ 456337 h 2571965"/>
                    <a:gd name="connsiteX215" fmla="*/ 138716 w 6004560"/>
                    <a:gd name="connsiteY215" fmla="*/ 842195 h 2571965"/>
                    <a:gd name="connsiteX216" fmla="*/ 461743 w 6004560"/>
                    <a:gd name="connsiteY216" fmla="*/ 1250299 h 2571965"/>
                    <a:gd name="connsiteX217" fmla="*/ 533515 w 6004560"/>
                    <a:gd name="connsiteY217" fmla="*/ 1290350 h 2571965"/>
                    <a:gd name="connsiteX218" fmla="*/ 280309 w 6004560"/>
                    <a:gd name="connsiteY218" fmla="*/ 1450027 h 2571965"/>
                    <a:gd name="connsiteX219" fmla="*/ 155316 w 6004560"/>
                    <a:gd name="connsiteY219" fmla="*/ 2107159 h 2571965"/>
                    <a:gd name="connsiteX220" fmla="*/ 127967 w 6004560"/>
                    <a:gd name="connsiteY220" fmla="*/ 2286831 h 2571965"/>
                    <a:gd name="connsiteX221" fmla="*/ 183 w 6004560"/>
                    <a:gd name="connsiteY221" fmla="*/ 2374089 h 2571965"/>
                    <a:gd name="connsiteX222" fmla="*/ 214691 w 6004560"/>
                    <a:gd name="connsiteY222" fmla="*/ 2460166 h 2571965"/>
                    <a:gd name="connsiteX223" fmla="*/ 395882 w 6004560"/>
                    <a:gd name="connsiteY223" fmla="*/ 2339684 h 2571965"/>
                    <a:gd name="connsiteX224" fmla="*/ 855118 w 6004560"/>
                    <a:gd name="connsiteY224" fmla="*/ 2508382 h 2571965"/>
                    <a:gd name="connsiteX225" fmla="*/ 1150481 w 6004560"/>
                    <a:gd name="connsiteY225" fmla="*/ 2500719 h 2571965"/>
                    <a:gd name="connsiteX226" fmla="*/ 1390966 w 6004560"/>
                    <a:gd name="connsiteY226" fmla="*/ 2422934 h 2571965"/>
                    <a:gd name="connsiteX227" fmla="*/ 2021590 w 6004560"/>
                    <a:gd name="connsiteY227" fmla="*/ 1789120 h 2571965"/>
                    <a:gd name="connsiteX228" fmla="*/ 2329779 w 6004560"/>
                    <a:gd name="connsiteY228" fmla="*/ 1469390 h 2571965"/>
                    <a:gd name="connsiteX229" fmla="*/ 2846667 w 6004560"/>
                    <a:gd name="connsiteY229" fmla="*/ 1822570 h 2571965"/>
                    <a:gd name="connsiteX230" fmla="*/ 2348565 w 6004560"/>
                    <a:gd name="connsiteY230" fmla="*/ 1918230 h 25719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</a:cxnLst>
                  <a:rect l="l" t="t" r="r" b="b"/>
                  <a:pathLst>
                    <a:path w="6004560" h="2571965">
                      <a:moveTo>
                        <a:pt x="2348565" y="1918230"/>
                      </a:moveTo>
                      <a:lnTo>
                        <a:pt x="2348565" y="1918230"/>
                      </a:lnTo>
                      <a:close/>
                      <a:moveTo>
                        <a:pt x="4886193" y="1023715"/>
                      </a:moveTo>
                      <a:cubicBezTo>
                        <a:pt x="4895039" y="1061684"/>
                        <a:pt x="4957065" y="1148785"/>
                        <a:pt x="4982851" y="1176499"/>
                      </a:cubicBezTo>
                      <a:cubicBezTo>
                        <a:pt x="5054194" y="1253173"/>
                        <a:pt x="5104781" y="1271696"/>
                        <a:pt x="5118451" y="1290350"/>
                      </a:cubicBezTo>
                      <a:cubicBezTo>
                        <a:pt x="5065489" y="1302686"/>
                        <a:pt x="5009805" y="1355840"/>
                        <a:pt x="4980740" y="1393487"/>
                      </a:cubicBezTo>
                      <a:lnTo>
                        <a:pt x="4886193" y="1539781"/>
                      </a:lnTo>
                      <a:cubicBezTo>
                        <a:pt x="4848100" y="1529611"/>
                        <a:pt x="4791925" y="1461381"/>
                        <a:pt x="4763734" y="1429995"/>
                      </a:cubicBezTo>
                      <a:cubicBezTo>
                        <a:pt x="4678683" y="1335299"/>
                        <a:pt x="4762742" y="1370622"/>
                        <a:pt x="4619430" y="1333453"/>
                      </a:cubicBezTo>
                      <a:cubicBezTo>
                        <a:pt x="4597591" y="1327787"/>
                        <a:pt x="4581461" y="1323215"/>
                        <a:pt x="4560428" y="1315038"/>
                      </a:cubicBezTo>
                      <a:cubicBezTo>
                        <a:pt x="4537307" y="1306051"/>
                        <a:pt x="4526273" y="1296679"/>
                        <a:pt x="4499097" y="1290350"/>
                      </a:cubicBezTo>
                      <a:cubicBezTo>
                        <a:pt x="4528699" y="1249953"/>
                        <a:pt x="4619593" y="1231135"/>
                        <a:pt x="4671716" y="1222119"/>
                      </a:cubicBezTo>
                      <a:cubicBezTo>
                        <a:pt x="4759413" y="1206944"/>
                        <a:pt x="4746453" y="1097648"/>
                        <a:pt x="4886193" y="1023715"/>
                      </a:cubicBezTo>
                      <a:close/>
                      <a:moveTo>
                        <a:pt x="2537811" y="1281748"/>
                      </a:moveTo>
                      <a:cubicBezTo>
                        <a:pt x="2735132" y="1235782"/>
                        <a:pt x="2883530" y="1128554"/>
                        <a:pt x="2959430" y="937818"/>
                      </a:cubicBezTo>
                      <a:cubicBezTo>
                        <a:pt x="2980420" y="885067"/>
                        <a:pt x="3002327" y="795615"/>
                        <a:pt x="3002327" y="722676"/>
                      </a:cubicBezTo>
                      <a:lnTo>
                        <a:pt x="3010929" y="722676"/>
                      </a:lnTo>
                      <a:cubicBezTo>
                        <a:pt x="3010929" y="1015886"/>
                        <a:pt x="3196387" y="1218747"/>
                        <a:pt x="3466842" y="1281748"/>
                      </a:cubicBezTo>
                      <a:lnTo>
                        <a:pt x="3422919" y="1298037"/>
                      </a:lnTo>
                      <a:cubicBezTo>
                        <a:pt x="3250756" y="1351434"/>
                        <a:pt x="3123752" y="1453696"/>
                        <a:pt x="3051299" y="1623155"/>
                      </a:cubicBezTo>
                      <a:cubicBezTo>
                        <a:pt x="3026693" y="1680711"/>
                        <a:pt x="3010929" y="1761286"/>
                        <a:pt x="3010929" y="1840820"/>
                      </a:cubicBezTo>
                      <a:lnTo>
                        <a:pt x="3002327" y="1840820"/>
                      </a:lnTo>
                      <a:cubicBezTo>
                        <a:pt x="3002327" y="1629477"/>
                        <a:pt x="2893186" y="1452053"/>
                        <a:pt x="2721220" y="1356396"/>
                      </a:cubicBezTo>
                      <a:cubicBezTo>
                        <a:pt x="2689931" y="1338990"/>
                        <a:pt x="2667188" y="1328323"/>
                        <a:pt x="2633794" y="1314794"/>
                      </a:cubicBezTo>
                      <a:cubicBezTo>
                        <a:pt x="2618147" y="1308455"/>
                        <a:pt x="2609710" y="1304001"/>
                        <a:pt x="2590427" y="1297947"/>
                      </a:cubicBezTo>
                      <a:lnTo>
                        <a:pt x="2537811" y="1281748"/>
                      </a:lnTo>
                      <a:close/>
                      <a:moveTo>
                        <a:pt x="894805" y="1273146"/>
                      </a:moveTo>
                      <a:cubicBezTo>
                        <a:pt x="995616" y="1249662"/>
                        <a:pt x="1081109" y="1110548"/>
                        <a:pt x="1127063" y="1023715"/>
                      </a:cubicBezTo>
                      <a:cubicBezTo>
                        <a:pt x="1178898" y="1058422"/>
                        <a:pt x="1206421" y="1089754"/>
                        <a:pt x="1245523" y="1137499"/>
                      </a:cubicBezTo>
                      <a:cubicBezTo>
                        <a:pt x="1366455" y="1285166"/>
                        <a:pt x="1271845" y="1182590"/>
                        <a:pt x="1443009" y="1249675"/>
                      </a:cubicBezTo>
                      <a:cubicBezTo>
                        <a:pt x="1466654" y="1258942"/>
                        <a:pt x="1482533" y="1267785"/>
                        <a:pt x="1505556" y="1273146"/>
                      </a:cubicBezTo>
                      <a:cubicBezTo>
                        <a:pt x="1497229" y="1304332"/>
                        <a:pt x="1473964" y="1310678"/>
                        <a:pt x="1407566" y="1329989"/>
                      </a:cubicBezTo>
                      <a:cubicBezTo>
                        <a:pt x="1322325" y="1354782"/>
                        <a:pt x="1322320" y="1330788"/>
                        <a:pt x="1287495" y="1373353"/>
                      </a:cubicBezTo>
                      <a:cubicBezTo>
                        <a:pt x="1244915" y="1425397"/>
                        <a:pt x="1197655" y="1502434"/>
                        <a:pt x="1127063" y="1539781"/>
                      </a:cubicBezTo>
                      <a:cubicBezTo>
                        <a:pt x="1083984" y="1475459"/>
                        <a:pt x="999632" y="1318337"/>
                        <a:pt x="894805" y="1290350"/>
                      </a:cubicBezTo>
                      <a:lnTo>
                        <a:pt x="894805" y="1273146"/>
                      </a:lnTo>
                      <a:close/>
                      <a:moveTo>
                        <a:pt x="4585119" y="688272"/>
                      </a:moveTo>
                      <a:cubicBezTo>
                        <a:pt x="4585119" y="761469"/>
                        <a:pt x="4590337" y="859674"/>
                        <a:pt x="4619527" y="920503"/>
                      </a:cubicBezTo>
                      <a:cubicBezTo>
                        <a:pt x="4586343" y="912771"/>
                        <a:pt x="4561352" y="895602"/>
                        <a:pt x="4530742" y="880259"/>
                      </a:cubicBezTo>
                      <a:cubicBezTo>
                        <a:pt x="4500116" y="864911"/>
                        <a:pt x="4472350" y="853637"/>
                        <a:pt x="4440044" y="841929"/>
                      </a:cubicBezTo>
                      <a:cubicBezTo>
                        <a:pt x="4409352" y="830809"/>
                        <a:pt x="4377923" y="822554"/>
                        <a:pt x="4338163" y="814783"/>
                      </a:cubicBezTo>
                      <a:cubicBezTo>
                        <a:pt x="4302550" y="807820"/>
                        <a:pt x="4254062" y="809132"/>
                        <a:pt x="4215226" y="800086"/>
                      </a:cubicBezTo>
                      <a:cubicBezTo>
                        <a:pt x="4222061" y="882185"/>
                        <a:pt x="4473647" y="1054523"/>
                        <a:pt x="4499097" y="1092523"/>
                      </a:cubicBezTo>
                      <a:cubicBezTo>
                        <a:pt x="4182612" y="1092523"/>
                        <a:pt x="3927897" y="1259927"/>
                        <a:pt x="3871141" y="1273146"/>
                      </a:cubicBezTo>
                      <a:cubicBezTo>
                        <a:pt x="3879546" y="1304617"/>
                        <a:pt x="3896334" y="1303642"/>
                        <a:pt x="3928418" y="1319090"/>
                      </a:cubicBezTo>
                      <a:cubicBezTo>
                        <a:pt x="4073304" y="1388849"/>
                        <a:pt x="4148096" y="1418777"/>
                        <a:pt x="4311962" y="1451658"/>
                      </a:cubicBezTo>
                      <a:cubicBezTo>
                        <a:pt x="4362795" y="1461856"/>
                        <a:pt x="4447276" y="1478418"/>
                        <a:pt x="4499097" y="1479574"/>
                      </a:cubicBezTo>
                      <a:cubicBezTo>
                        <a:pt x="4433589" y="1536506"/>
                        <a:pt x="4235472" y="1676523"/>
                        <a:pt x="4215226" y="1763409"/>
                      </a:cubicBezTo>
                      <a:cubicBezTo>
                        <a:pt x="4387891" y="1763409"/>
                        <a:pt x="4505927" y="1703098"/>
                        <a:pt x="4619527" y="1642996"/>
                      </a:cubicBezTo>
                      <a:cubicBezTo>
                        <a:pt x="4589398" y="1772306"/>
                        <a:pt x="4585119" y="1722825"/>
                        <a:pt x="4585119" y="1875224"/>
                      </a:cubicBezTo>
                      <a:cubicBezTo>
                        <a:pt x="4585119" y="2028296"/>
                        <a:pt x="4726105" y="2155587"/>
                        <a:pt x="4851785" y="2184864"/>
                      </a:cubicBezTo>
                      <a:cubicBezTo>
                        <a:pt x="4851414" y="2168214"/>
                        <a:pt x="4769669" y="1821268"/>
                        <a:pt x="4860387" y="1754810"/>
                      </a:cubicBezTo>
                      <a:cubicBezTo>
                        <a:pt x="4863736" y="1795034"/>
                        <a:pt x="4890826" y="1863213"/>
                        <a:pt x="4904544" y="1899880"/>
                      </a:cubicBezTo>
                      <a:cubicBezTo>
                        <a:pt x="5029976" y="2235153"/>
                        <a:pt x="5421173" y="2204708"/>
                        <a:pt x="5476327" y="1957596"/>
                      </a:cubicBezTo>
                      <a:cubicBezTo>
                        <a:pt x="5501689" y="1843962"/>
                        <a:pt x="5452109" y="1686553"/>
                        <a:pt x="5342106" y="1677400"/>
                      </a:cubicBezTo>
                      <a:cubicBezTo>
                        <a:pt x="5342106" y="1742671"/>
                        <a:pt x="5342874" y="1771640"/>
                        <a:pt x="5310262" y="1808980"/>
                      </a:cubicBezTo>
                      <a:cubicBezTo>
                        <a:pt x="5171832" y="1967465"/>
                        <a:pt x="4897846" y="1675942"/>
                        <a:pt x="5163707" y="1456015"/>
                      </a:cubicBezTo>
                      <a:cubicBezTo>
                        <a:pt x="5350335" y="1301628"/>
                        <a:pt x="5651783" y="1581058"/>
                        <a:pt x="5651783" y="1815017"/>
                      </a:cubicBezTo>
                      <a:cubicBezTo>
                        <a:pt x="5651783" y="1931154"/>
                        <a:pt x="5637208" y="2020228"/>
                        <a:pt x="5558572" y="2117467"/>
                      </a:cubicBezTo>
                      <a:cubicBezTo>
                        <a:pt x="5465937" y="2232017"/>
                        <a:pt x="5363729" y="2296801"/>
                        <a:pt x="5211056" y="2329067"/>
                      </a:cubicBezTo>
                      <a:cubicBezTo>
                        <a:pt x="4414560" y="2497404"/>
                        <a:pt x="4126809" y="1550708"/>
                        <a:pt x="3804119" y="1348764"/>
                      </a:cubicBezTo>
                      <a:cubicBezTo>
                        <a:pt x="3739448" y="1308292"/>
                        <a:pt x="3728355" y="1312058"/>
                        <a:pt x="3671641" y="1292000"/>
                      </a:cubicBezTo>
                      <a:lnTo>
                        <a:pt x="3653316" y="1284518"/>
                      </a:lnTo>
                      <a:cubicBezTo>
                        <a:pt x="3652023" y="1283967"/>
                        <a:pt x="3649302" y="1282901"/>
                        <a:pt x="3647486" y="1281748"/>
                      </a:cubicBezTo>
                      <a:cubicBezTo>
                        <a:pt x="3876149" y="1228483"/>
                        <a:pt x="3974382" y="1049330"/>
                        <a:pt x="4114452" y="862744"/>
                      </a:cubicBezTo>
                      <a:lnTo>
                        <a:pt x="4415150" y="501122"/>
                      </a:lnTo>
                      <a:cubicBezTo>
                        <a:pt x="4439263" y="476739"/>
                        <a:pt x="4451492" y="470656"/>
                        <a:pt x="4475301" y="449449"/>
                      </a:cubicBezTo>
                      <a:cubicBezTo>
                        <a:pt x="4498758" y="428559"/>
                        <a:pt x="4510787" y="418024"/>
                        <a:pt x="4535475" y="397803"/>
                      </a:cubicBezTo>
                      <a:cubicBezTo>
                        <a:pt x="4701060" y="262190"/>
                        <a:pt x="4919355" y="169098"/>
                        <a:pt x="5214889" y="239198"/>
                      </a:cubicBezTo>
                      <a:cubicBezTo>
                        <a:pt x="5341496" y="269231"/>
                        <a:pt x="5424860" y="310764"/>
                        <a:pt x="5503433" y="389347"/>
                      </a:cubicBezTo>
                      <a:cubicBezTo>
                        <a:pt x="5885779" y="771748"/>
                        <a:pt x="5443638" y="1269240"/>
                        <a:pt x="5192717" y="1130083"/>
                      </a:cubicBezTo>
                      <a:cubicBezTo>
                        <a:pt x="5169545" y="1117231"/>
                        <a:pt x="5141462" y="1093813"/>
                        <a:pt x="5126792" y="1075581"/>
                      </a:cubicBezTo>
                      <a:cubicBezTo>
                        <a:pt x="4932679" y="834308"/>
                        <a:pt x="5164103" y="714075"/>
                        <a:pt x="5195870" y="714075"/>
                      </a:cubicBezTo>
                      <a:cubicBezTo>
                        <a:pt x="5309789" y="714075"/>
                        <a:pt x="5342106" y="768757"/>
                        <a:pt x="5342106" y="886098"/>
                      </a:cubicBezTo>
                      <a:cubicBezTo>
                        <a:pt x="5451895" y="883653"/>
                        <a:pt x="5495257" y="727465"/>
                        <a:pt x="5478966" y="620827"/>
                      </a:cubicBezTo>
                      <a:cubicBezTo>
                        <a:pt x="5465021" y="529556"/>
                        <a:pt x="5357704" y="421638"/>
                        <a:pt x="5256084" y="421638"/>
                      </a:cubicBezTo>
                      <a:cubicBezTo>
                        <a:pt x="5134817" y="421638"/>
                        <a:pt x="5046686" y="448659"/>
                        <a:pt x="4966985" y="554027"/>
                      </a:cubicBezTo>
                      <a:cubicBezTo>
                        <a:pt x="4934205" y="597362"/>
                        <a:pt x="4865732" y="744449"/>
                        <a:pt x="4860387" y="808688"/>
                      </a:cubicBezTo>
                      <a:cubicBezTo>
                        <a:pt x="4766487" y="739897"/>
                        <a:pt x="4851785" y="419602"/>
                        <a:pt x="4851785" y="378632"/>
                      </a:cubicBezTo>
                      <a:cubicBezTo>
                        <a:pt x="4818810" y="396079"/>
                        <a:pt x="4792792" y="402481"/>
                        <a:pt x="4758645" y="423120"/>
                      </a:cubicBezTo>
                      <a:cubicBezTo>
                        <a:pt x="4670465" y="476412"/>
                        <a:pt x="4585119" y="567449"/>
                        <a:pt x="4585119" y="688272"/>
                      </a:cubicBezTo>
                      <a:close/>
                      <a:moveTo>
                        <a:pt x="1187277" y="585060"/>
                      </a:moveTo>
                      <a:cubicBezTo>
                        <a:pt x="1187277" y="771092"/>
                        <a:pt x="1193431" y="671522"/>
                        <a:pt x="1161471" y="808688"/>
                      </a:cubicBezTo>
                      <a:cubicBezTo>
                        <a:pt x="1134344" y="788815"/>
                        <a:pt x="1139033" y="746489"/>
                        <a:pt x="1109731" y="679797"/>
                      </a:cubicBezTo>
                      <a:cubicBezTo>
                        <a:pt x="1037176" y="514649"/>
                        <a:pt x="954563" y="421638"/>
                        <a:pt x="748569" y="421638"/>
                      </a:cubicBezTo>
                      <a:cubicBezTo>
                        <a:pt x="607398" y="421638"/>
                        <a:pt x="454603" y="623698"/>
                        <a:pt x="559386" y="808622"/>
                      </a:cubicBezTo>
                      <a:cubicBezTo>
                        <a:pt x="579715" y="844497"/>
                        <a:pt x="610639" y="881778"/>
                        <a:pt x="662548" y="886098"/>
                      </a:cubicBezTo>
                      <a:cubicBezTo>
                        <a:pt x="662548" y="704112"/>
                        <a:pt x="821056" y="660590"/>
                        <a:pt x="908655" y="777636"/>
                      </a:cubicBezTo>
                      <a:cubicBezTo>
                        <a:pt x="923873" y="797973"/>
                        <a:pt x="963622" y="867435"/>
                        <a:pt x="963622" y="894698"/>
                      </a:cubicBezTo>
                      <a:cubicBezTo>
                        <a:pt x="963622" y="1042786"/>
                        <a:pt x="744010" y="1326834"/>
                        <a:pt x="462696" y="1008513"/>
                      </a:cubicBezTo>
                      <a:cubicBezTo>
                        <a:pt x="214438" y="727599"/>
                        <a:pt x="393809" y="215210"/>
                        <a:pt x="1015235" y="215210"/>
                      </a:cubicBezTo>
                      <a:cubicBezTo>
                        <a:pt x="1361476" y="215210"/>
                        <a:pt x="1654072" y="541949"/>
                        <a:pt x="1818915" y="762000"/>
                      </a:cubicBezTo>
                      <a:lnTo>
                        <a:pt x="2015562" y="1021233"/>
                      </a:lnTo>
                      <a:cubicBezTo>
                        <a:pt x="2114590" y="1153947"/>
                        <a:pt x="2178603" y="1238150"/>
                        <a:pt x="2365770" y="1281748"/>
                      </a:cubicBezTo>
                      <a:cubicBezTo>
                        <a:pt x="2363919" y="1282921"/>
                        <a:pt x="2360718" y="1281755"/>
                        <a:pt x="2359708" y="1284286"/>
                      </a:cubicBezTo>
                      <a:cubicBezTo>
                        <a:pt x="2355012" y="1296064"/>
                        <a:pt x="2367609" y="1282796"/>
                        <a:pt x="2326661" y="1294251"/>
                      </a:cubicBezTo>
                      <a:cubicBezTo>
                        <a:pt x="2222136" y="1323489"/>
                        <a:pt x="2162295" y="1374696"/>
                        <a:pt x="2088173" y="1451443"/>
                      </a:cubicBezTo>
                      <a:cubicBezTo>
                        <a:pt x="2054562" y="1486247"/>
                        <a:pt x="2021753" y="1536784"/>
                        <a:pt x="1990956" y="1577867"/>
                      </a:cubicBezTo>
                      <a:lnTo>
                        <a:pt x="1748335" y="1894346"/>
                      </a:lnTo>
                      <a:cubicBezTo>
                        <a:pt x="1680653" y="1971761"/>
                        <a:pt x="1667249" y="1994245"/>
                        <a:pt x="1589596" y="2071070"/>
                      </a:cubicBezTo>
                      <a:cubicBezTo>
                        <a:pt x="1364787" y="2293475"/>
                        <a:pt x="1098104" y="2403312"/>
                        <a:pt x="774348" y="2322508"/>
                      </a:cubicBezTo>
                      <a:cubicBezTo>
                        <a:pt x="543290" y="2264839"/>
                        <a:pt x="352871" y="2078017"/>
                        <a:pt x="352871" y="1840820"/>
                      </a:cubicBezTo>
                      <a:cubicBezTo>
                        <a:pt x="352871" y="1595121"/>
                        <a:pt x="638839" y="1301436"/>
                        <a:pt x="842241" y="1454722"/>
                      </a:cubicBezTo>
                      <a:cubicBezTo>
                        <a:pt x="1078948" y="1633112"/>
                        <a:pt x="903157" y="1858023"/>
                        <a:pt x="800181" y="1858023"/>
                      </a:cubicBezTo>
                      <a:cubicBezTo>
                        <a:pt x="702093" y="1858023"/>
                        <a:pt x="662548" y="1776653"/>
                        <a:pt x="662548" y="1677400"/>
                      </a:cubicBezTo>
                      <a:cubicBezTo>
                        <a:pt x="445635" y="1727928"/>
                        <a:pt x="487524" y="2150460"/>
                        <a:pt x="782978" y="2150460"/>
                      </a:cubicBezTo>
                      <a:cubicBezTo>
                        <a:pt x="884727" y="2150460"/>
                        <a:pt x="981485" y="2085399"/>
                        <a:pt x="1030034" y="2027640"/>
                      </a:cubicBezTo>
                      <a:cubicBezTo>
                        <a:pt x="1069419" y="1980780"/>
                        <a:pt x="1142532" y="1841231"/>
                        <a:pt x="1144266" y="1763409"/>
                      </a:cubicBezTo>
                      <a:cubicBezTo>
                        <a:pt x="1202990" y="1779089"/>
                        <a:pt x="1187277" y="1920161"/>
                        <a:pt x="1187277" y="1987038"/>
                      </a:cubicBezTo>
                      <a:cubicBezTo>
                        <a:pt x="1187277" y="2065543"/>
                        <a:pt x="1167616" y="2121571"/>
                        <a:pt x="1152868" y="2184864"/>
                      </a:cubicBezTo>
                      <a:cubicBezTo>
                        <a:pt x="1354536" y="2137887"/>
                        <a:pt x="1456169" y="1967819"/>
                        <a:pt x="1415962" y="1741181"/>
                      </a:cubicBezTo>
                      <a:cubicBezTo>
                        <a:pt x="1408995" y="1701910"/>
                        <a:pt x="1396394" y="1675025"/>
                        <a:pt x="1393729" y="1642996"/>
                      </a:cubicBezTo>
                      <a:cubicBezTo>
                        <a:pt x="1528606" y="1714355"/>
                        <a:pt x="1626647" y="1763409"/>
                        <a:pt x="1798028" y="1763409"/>
                      </a:cubicBezTo>
                      <a:cubicBezTo>
                        <a:pt x="1789910" y="1733009"/>
                        <a:pt x="1789834" y="1744395"/>
                        <a:pt x="1771312" y="1721315"/>
                      </a:cubicBezTo>
                      <a:cubicBezTo>
                        <a:pt x="1759971" y="1707187"/>
                        <a:pt x="1753432" y="1697468"/>
                        <a:pt x="1740138" y="1683676"/>
                      </a:cubicBezTo>
                      <a:lnTo>
                        <a:pt x="1594290" y="1545669"/>
                      </a:lnTo>
                      <a:cubicBezTo>
                        <a:pt x="1572195" y="1527844"/>
                        <a:pt x="1526878" y="1496931"/>
                        <a:pt x="1514159" y="1479574"/>
                      </a:cubicBezTo>
                      <a:cubicBezTo>
                        <a:pt x="1695751" y="1464465"/>
                        <a:pt x="1844952" y="1423939"/>
                        <a:pt x="2002097" y="1356776"/>
                      </a:cubicBezTo>
                      <a:lnTo>
                        <a:pt x="2142113" y="1290350"/>
                      </a:lnTo>
                      <a:cubicBezTo>
                        <a:pt x="2120221" y="1257659"/>
                        <a:pt x="2050282" y="1229819"/>
                        <a:pt x="2011892" y="1214129"/>
                      </a:cubicBezTo>
                      <a:cubicBezTo>
                        <a:pt x="1850890" y="1148322"/>
                        <a:pt x="1695651" y="1092523"/>
                        <a:pt x="1505556" y="1092523"/>
                      </a:cubicBezTo>
                      <a:cubicBezTo>
                        <a:pt x="1519060" y="1074094"/>
                        <a:pt x="1677683" y="964164"/>
                        <a:pt x="1737831" y="886115"/>
                      </a:cubicBezTo>
                      <a:cubicBezTo>
                        <a:pt x="1750906" y="869151"/>
                        <a:pt x="1755480" y="865825"/>
                        <a:pt x="1770115" y="848956"/>
                      </a:cubicBezTo>
                      <a:cubicBezTo>
                        <a:pt x="1785892" y="830768"/>
                        <a:pt x="1808739" y="807501"/>
                        <a:pt x="1775743" y="807020"/>
                      </a:cubicBezTo>
                      <a:lnTo>
                        <a:pt x="1682242" y="813328"/>
                      </a:lnTo>
                      <a:cubicBezTo>
                        <a:pt x="1518677" y="842873"/>
                        <a:pt x="1427210" y="911562"/>
                        <a:pt x="1393729" y="920503"/>
                      </a:cubicBezTo>
                      <a:cubicBezTo>
                        <a:pt x="1398184" y="866971"/>
                        <a:pt x="1521898" y="571825"/>
                        <a:pt x="1258934" y="427399"/>
                      </a:cubicBezTo>
                      <a:cubicBezTo>
                        <a:pt x="1220775" y="406443"/>
                        <a:pt x="1189742" y="396323"/>
                        <a:pt x="1152868" y="378632"/>
                      </a:cubicBezTo>
                      <a:cubicBezTo>
                        <a:pt x="1156709" y="424773"/>
                        <a:pt x="1187277" y="485765"/>
                        <a:pt x="1187277" y="585060"/>
                      </a:cubicBezTo>
                      <a:close/>
                      <a:moveTo>
                        <a:pt x="2348565" y="1918230"/>
                      </a:moveTo>
                      <a:cubicBezTo>
                        <a:pt x="2380159" y="1939385"/>
                        <a:pt x="2370693" y="1950025"/>
                        <a:pt x="2403380" y="1975235"/>
                      </a:cubicBezTo>
                      <a:cubicBezTo>
                        <a:pt x="2421310" y="1989064"/>
                        <a:pt x="2454950" y="2010268"/>
                        <a:pt x="2478565" y="2012385"/>
                      </a:cubicBezTo>
                      <a:cubicBezTo>
                        <a:pt x="2650780" y="2027813"/>
                        <a:pt x="2751181" y="1743090"/>
                        <a:pt x="2538221" y="1633985"/>
                      </a:cubicBezTo>
                      <a:cubicBezTo>
                        <a:pt x="2492930" y="1610779"/>
                        <a:pt x="2416789" y="1590410"/>
                        <a:pt x="2354827" y="1606200"/>
                      </a:cubicBezTo>
                      <a:cubicBezTo>
                        <a:pt x="2290075" y="1622699"/>
                        <a:pt x="2251970" y="1654887"/>
                        <a:pt x="2212929" y="1696600"/>
                      </a:cubicBezTo>
                      <a:cubicBezTo>
                        <a:pt x="2081826" y="1836682"/>
                        <a:pt x="2161479" y="1961258"/>
                        <a:pt x="2167921" y="2038646"/>
                      </a:cubicBezTo>
                      <a:cubicBezTo>
                        <a:pt x="2127775" y="2057907"/>
                        <a:pt x="2073328" y="2063127"/>
                        <a:pt x="2004346" y="2098721"/>
                      </a:cubicBezTo>
                      <a:cubicBezTo>
                        <a:pt x="1856832" y="2174832"/>
                        <a:pt x="1747165" y="2403546"/>
                        <a:pt x="1823836" y="2563313"/>
                      </a:cubicBezTo>
                      <a:cubicBezTo>
                        <a:pt x="1859999" y="2539100"/>
                        <a:pt x="1882545" y="2503877"/>
                        <a:pt x="1917160" y="2476004"/>
                      </a:cubicBezTo>
                      <a:cubicBezTo>
                        <a:pt x="1951961" y="2447981"/>
                        <a:pt x="1983512" y="2424399"/>
                        <a:pt x="2020400" y="2398609"/>
                      </a:cubicBezTo>
                      <a:cubicBezTo>
                        <a:pt x="2232480" y="2250347"/>
                        <a:pt x="2412597" y="2337531"/>
                        <a:pt x="2630973" y="2278015"/>
                      </a:cubicBezTo>
                      <a:cubicBezTo>
                        <a:pt x="2671109" y="2267078"/>
                        <a:pt x="2721686" y="2246017"/>
                        <a:pt x="2756465" y="2222867"/>
                      </a:cubicBezTo>
                      <a:lnTo>
                        <a:pt x="2864694" y="2141858"/>
                      </a:lnTo>
                      <a:cubicBezTo>
                        <a:pt x="2868139" y="2296542"/>
                        <a:pt x="2919789" y="2448671"/>
                        <a:pt x="3002327" y="2571915"/>
                      </a:cubicBezTo>
                      <a:cubicBezTo>
                        <a:pt x="3091570" y="2506537"/>
                        <a:pt x="3139959" y="2256752"/>
                        <a:pt x="3139959" y="2141858"/>
                      </a:cubicBezTo>
                      <a:cubicBezTo>
                        <a:pt x="3216542" y="2193134"/>
                        <a:pt x="3275174" y="2246380"/>
                        <a:pt x="3368991" y="2274102"/>
                      </a:cubicBezTo>
                      <a:cubicBezTo>
                        <a:pt x="3601759" y="2342881"/>
                        <a:pt x="3764112" y="2244839"/>
                        <a:pt x="3986582" y="2396280"/>
                      </a:cubicBezTo>
                      <a:cubicBezTo>
                        <a:pt x="4063457" y="2448610"/>
                        <a:pt x="4153885" y="2539520"/>
                        <a:pt x="4189420" y="2563313"/>
                      </a:cubicBezTo>
                      <a:cubicBezTo>
                        <a:pt x="4199042" y="2447715"/>
                        <a:pt x="4244774" y="2377297"/>
                        <a:pt x="4127685" y="2203587"/>
                      </a:cubicBezTo>
                      <a:cubicBezTo>
                        <a:pt x="4061358" y="2105187"/>
                        <a:pt x="3950845" y="2065228"/>
                        <a:pt x="3836732" y="2038646"/>
                      </a:cubicBezTo>
                      <a:cubicBezTo>
                        <a:pt x="3858127" y="1994067"/>
                        <a:pt x="3878215" y="1922770"/>
                        <a:pt x="3870265" y="1850348"/>
                      </a:cubicBezTo>
                      <a:cubicBezTo>
                        <a:pt x="3866583" y="1816789"/>
                        <a:pt x="3856757" y="1793940"/>
                        <a:pt x="3842782" y="1765962"/>
                      </a:cubicBezTo>
                      <a:cubicBezTo>
                        <a:pt x="3815850" y="1712036"/>
                        <a:pt x="3783448" y="1675269"/>
                        <a:pt x="3735002" y="1641499"/>
                      </a:cubicBezTo>
                      <a:cubicBezTo>
                        <a:pt x="3609096" y="1553736"/>
                        <a:pt x="3417961" y="1619146"/>
                        <a:pt x="3363444" y="1754645"/>
                      </a:cubicBezTo>
                      <a:cubicBezTo>
                        <a:pt x="3302043" y="1907256"/>
                        <a:pt x="3477161" y="2099479"/>
                        <a:pt x="3606894" y="1972256"/>
                      </a:cubicBezTo>
                      <a:cubicBezTo>
                        <a:pt x="3629242" y="1950340"/>
                        <a:pt x="3645601" y="1931588"/>
                        <a:pt x="3664691" y="1909630"/>
                      </a:cubicBezTo>
                      <a:cubicBezTo>
                        <a:pt x="3664691" y="2130297"/>
                        <a:pt x="3408108" y="2145838"/>
                        <a:pt x="3292391" y="2032453"/>
                      </a:cubicBezTo>
                      <a:cubicBezTo>
                        <a:pt x="3239761" y="1980882"/>
                        <a:pt x="3179654" y="1924981"/>
                        <a:pt x="3166543" y="1839454"/>
                      </a:cubicBezTo>
                      <a:cubicBezTo>
                        <a:pt x="3145746" y="1703802"/>
                        <a:pt x="3206921" y="1595852"/>
                        <a:pt x="3302111" y="1521288"/>
                      </a:cubicBezTo>
                      <a:cubicBezTo>
                        <a:pt x="3329009" y="1500220"/>
                        <a:pt x="3366297" y="1476497"/>
                        <a:pt x="3397855" y="1462200"/>
                      </a:cubicBezTo>
                      <a:cubicBezTo>
                        <a:pt x="3475352" y="1427091"/>
                        <a:pt x="3584643" y="1433086"/>
                        <a:pt x="3663655" y="1463407"/>
                      </a:cubicBezTo>
                      <a:cubicBezTo>
                        <a:pt x="3815572" y="1521702"/>
                        <a:pt x="4012251" y="1822646"/>
                        <a:pt x="4114452" y="1958785"/>
                      </a:cubicBezTo>
                      <a:cubicBezTo>
                        <a:pt x="4227827" y="2109812"/>
                        <a:pt x="4275074" y="2171279"/>
                        <a:pt x="4419683" y="2290074"/>
                      </a:cubicBezTo>
                      <a:cubicBezTo>
                        <a:pt x="4478027" y="2338002"/>
                        <a:pt x="4539760" y="2381588"/>
                        <a:pt x="4608155" y="2419864"/>
                      </a:cubicBezTo>
                      <a:cubicBezTo>
                        <a:pt x="4729699" y="2487883"/>
                        <a:pt x="4945329" y="2536291"/>
                        <a:pt x="5150713" y="2509563"/>
                      </a:cubicBezTo>
                      <a:cubicBezTo>
                        <a:pt x="5367799" y="2481310"/>
                        <a:pt x="5512891" y="2364024"/>
                        <a:pt x="5617374" y="2339684"/>
                      </a:cubicBezTo>
                      <a:cubicBezTo>
                        <a:pt x="5625984" y="2443124"/>
                        <a:pt x="5808474" y="2481527"/>
                        <a:pt x="5915173" y="2439623"/>
                      </a:cubicBezTo>
                      <a:cubicBezTo>
                        <a:pt x="5933276" y="2432513"/>
                        <a:pt x="5950286" y="2423868"/>
                        <a:pt x="5967704" y="2414737"/>
                      </a:cubicBezTo>
                      <a:cubicBezTo>
                        <a:pt x="5995268" y="2400284"/>
                        <a:pt x="5996470" y="2404046"/>
                        <a:pt x="6004470" y="2374089"/>
                      </a:cubicBezTo>
                      <a:cubicBezTo>
                        <a:pt x="5739414" y="2312346"/>
                        <a:pt x="5907512" y="1948569"/>
                        <a:pt x="5873118" y="1739933"/>
                      </a:cubicBezTo>
                      <a:cubicBezTo>
                        <a:pt x="5850846" y="1604820"/>
                        <a:pt x="5780871" y="1499671"/>
                        <a:pt x="5692821" y="1414011"/>
                      </a:cubicBezTo>
                      <a:cubicBezTo>
                        <a:pt x="5691575" y="1412802"/>
                        <a:pt x="5689792" y="1410980"/>
                        <a:pt x="5688534" y="1409756"/>
                      </a:cubicBezTo>
                      <a:cubicBezTo>
                        <a:pt x="5632329" y="1355174"/>
                        <a:pt x="5559157" y="1308850"/>
                        <a:pt x="5479741" y="1290350"/>
                      </a:cubicBezTo>
                      <a:cubicBezTo>
                        <a:pt x="5491965" y="1273666"/>
                        <a:pt x="5627845" y="1211072"/>
                        <a:pt x="5671226" y="1172172"/>
                      </a:cubicBezTo>
                      <a:cubicBezTo>
                        <a:pt x="5697254" y="1148832"/>
                        <a:pt x="5708143" y="1146199"/>
                        <a:pt x="5729404" y="1118528"/>
                      </a:cubicBezTo>
                      <a:cubicBezTo>
                        <a:pt x="5792449" y="1036476"/>
                        <a:pt x="5857047" y="941490"/>
                        <a:pt x="5873194" y="832245"/>
                      </a:cubicBezTo>
                      <a:cubicBezTo>
                        <a:pt x="5891853" y="706026"/>
                        <a:pt x="5864133" y="575543"/>
                        <a:pt x="5850851" y="454801"/>
                      </a:cubicBezTo>
                      <a:cubicBezTo>
                        <a:pt x="5825972" y="228602"/>
                        <a:pt x="5961184" y="239881"/>
                        <a:pt x="6004470" y="180806"/>
                      </a:cubicBezTo>
                      <a:cubicBezTo>
                        <a:pt x="5931279" y="80921"/>
                        <a:pt x="5650256" y="82693"/>
                        <a:pt x="5617374" y="223811"/>
                      </a:cubicBezTo>
                      <a:lnTo>
                        <a:pt x="5576848" y="214079"/>
                      </a:lnTo>
                      <a:cubicBezTo>
                        <a:pt x="5435447" y="151858"/>
                        <a:pt x="5317358" y="77798"/>
                        <a:pt x="5153649" y="59600"/>
                      </a:cubicBezTo>
                      <a:cubicBezTo>
                        <a:pt x="4754086" y="15187"/>
                        <a:pt x="4518456" y="168639"/>
                        <a:pt x="4264650" y="419448"/>
                      </a:cubicBezTo>
                      <a:cubicBezTo>
                        <a:pt x="4108265" y="573988"/>
                        <a:pt x="3872050" y="1007143"/>
                        <a:pt x="3679290" y="1098521"/>
                      </a:cubicBezTo>
                      <a:cubicBezTo>
                        <a:pt x="3606143" y="1133194"/>
                        <a:pt x="3489336" y="1138623"/>
                        <a:pt x="3407611" y="1108742"/>
                      </a:cubicBezTo>
                      <a:cubicBezTo>
                        <a:pt x="3155207" y="1016459"/>
                        <a:pt x="3071936" y="718668"/>
                        <a:pt x="3288604" y="535858"/>
                      </a:cubicBezTo>
                      <a:cubicBezTo>
                        <a:pt x="3361947" y="473976"/>
                        <a:pt x="3554166" y="421823"/>
                        <a:pt x="3627032" y="528100"/>
                      </a:cubicBezTo>
                      <a:cubicBezTo>
                        <a:pt x="3648329" y="559164"/>
                        <a:pt x="3664691" y="604828"/>
                        <a:pt x="3664691" y="653868"/>
                      </a:cubicBezTo>
                      <a:cubicBezTo>
                        <a:pt x="3645401" y="640953"/>
                        <a:pt x="3526544" y="452107"/>
                        <a:pt x="3387777" y="626419"/>
                      </a:cubicBezTo>
                      <a:cubicBezTo>
                        <a:pt x="3221188" y="835681"/>
                        <a:pt x="3579111" y="1105928"/>
                        <a:pt x="3791705" y="875480"/>
                      </a:cubicBezTo>
                      <a:cubicBezTo>
                        <a:pt x="3830273" y="833674"/>
                        <a:pt x="3859656" y="785270"/>
                        <a:pt x="3869222" y="720704"/>
                      </a:cubicBezTo>
                      <a:cubicBezTo>
                        <a:pt x="3880738" y="642965"/>
                        <a:pt x="3851158" y="586756"/>
                        <a:pt x="3836732" y="524850"/>
                      </a:cubicBezTo>
                      <a:cubicBezTo>
                        <a:pt x="3886339" y="523746"/>
                        <a:pt x="3970788" y="490744"/>
                        <a:pt x="4005384" y="469854"/>
                      </a:cubicBezTo>
                      <a:cubicBezTo>
                        <a:pt x="4167565" y="371915"/>
                        <a:pt x="4237235" y="213998"/>
                        <a:pt x="4189420" y="8785"/>
                      </a:cubicBezTo>
                      <a:cubicBezTo>
                        <a:pt x="4113169" y="29143"/>
                        <a:pt x="4028344" y="231891"/>
                        <a:pt x="3715073" y="265586"/>
                      </a:cubicBezTo>
                      <a:cubicBezTo>
                        <a:pt x="3491165" y="289670"/>
                        <a:pt x="3384465" y="238423"/>
                        <a:pt x="3196416" y="383474"/>
                      </a:cubicBezTo>
                      <a:cubicBezTo>
                        <a:pt x="3171881" y="402401"/>
                        <a:pt x="3166655" y="414511"/>
                        <a:pt x="3139959" y="421638"/>
                      </a:cubicBezTo>
                      <a:cubicBezTo>
                        <a:pt x="3139959" y="324125"/>
                        <a:pt x="3081482" y="23613"/>
                        <a:pt x="2993724" y="183"/>
                      </a:cubicBezTo>
                      <a:cubicBezTo>
                        <a:pt x="2976789" y="63596"/>
                        <a:pt x="2870399" y="165521"/>
                        <a:pt x="2864694" y="421638"/>
                      </a:cubicBezTo>
                      <a:cubicBezTo>
                        <a:pt x="2826633" y="396154"/>
                        <a:pt x="2800000" y="371673"/>
                        <a:pt x="2759891" y="345803"/>
                      </a:cubicBezTo>
                      <a:cubicBezTo>
                        <a:pt x="2724641" y="323067"/>
                        <a:pt x="2680316" y="303187"/>
                        <a:pt x="2634394" y="290662"/>
                      </a:cubicBezTo>
                      <a:cubicBezTo>
                        <a:pt x="2345899" y="211992"/>
                        <a:pt x="2260300" y="372183"/>
                        <a:pt x="1925066" y="96791"/>
                      </a:cubicBezTo>
                      <a:lnTo>
                        <a:pt x="1823836" y="8785"/>
                      </a:lnTo>
                      <a:cubicBezTo>
                        <a:pt x="1723720" y="217407"/>
                        <a:pt x="1930664" y="519374"/>
                        <a:pt x="2176521" y="524850"/>
                      </a:cubicBezTo>
                      <a:cubicBezTo>
                        <a:pt x="2045864" y="771748"/>
                        <a:pt x="2288953" y="1067216"/>
                        <a:pt x="2540813" y="932103"/>
                      </a:cubicBezTo>
                      <a:cubicBezTo>
                        <a:pt x="2803146" y="791375"/>
                        <a:pt x="2574273" y="428559"/>
                        <a:pt x="2397786" y="599871"/>
                      </a:cubicBezTo>
                      <a:cubicBezTo>
                        <a:pt x="2377752" y="619318"/>
                        <a:pt x="2356080" y="650662"/>
                        <a:pt x="2339962" y="662467"/>
                      </a:cubicBezTo>
                      <a:cubicBezTo>
                        <a:pt x="2359521" y="578525"/>
                        <a:pt x="2366163" y="501466"/>
                        <a:pt x="2463825" y="476673"/>
                      </a:cubicBezTo>
                      <a:cubicBezTo>
                        <a:pt x="2736270" y="407509"/>
                        <a:pt x="2956238" y="739114"/>
                        <a:pt x="2788647" y="964881"/>
                      </a:cubicBezTo>
                      <a:cubicBezTo>
                        <a:pt x="2659448" y="1138926"/>
                        <a:pt x="2410117" y="1191896"/>
                        <a:pt x="2243163" y="1043093"/>
                      </a:cubicBezTo>
                      <a:cubicBezTo>
                        <a:pt x="2066590" y="885715"/>
                        <a:pt x="1837023" y="473950"/>
                        <a:pt x="1673969" y="347855"/>
                      </a:cubicBezTo>
                      <a:cubicBezTo>
                        <a:pt x="1582161" y="276860"/>
                        <a:pt x="1497907" y="203227"/>
                        <a:pt x="1394287" y="145843"/>
                      </a:cubicBezTo>
                      <a:cubicBezTo>
                        <a:pt x="1259078" y="70966"/>
                        <a:pt x="1066947" y="36216"/>
                        <a:pt x="859636" y="59631"/>
                      </a:cubicBezTo>
                      <a:cubicBezTo>
                        <a:pt x="700501" y="77605"/>
                        <a:pt x="514234" y="169795"/>
                        <a:pt x="395882" y="232413"/>
                      </a:cubicBezTo>
                      <a:cubicBezTo>
                        <a:pt x="358394" y="71522"/>
                        <a:pt x="72706" y="81118"/>
                        <a:pt x="183" y="189407"/>
                      </a:cubicBezTo>
                      <a:cubicBezTo>
                        <a:pt x="140671" y="256809"/>
                        <a:pt x="155580" y="287597"/>
                        <a:pt x="155316" y="456337"/>
                      </a:cubicBezTo>
                      <a:cubicBezTo>
                        <a:pt x="155114" y="586627"/>
                        <a:pt x="113795" y="709996"/>
                        <a:pt x="138716" y="842195"/>
                      </a:cubicBezTo>
                      <a:cubicBezTo>
                        <a:pt x="174487" y="1031966"/>
                        <a:pt x="299448" y="1170177"/>
                        <a:pt x="461743" y="1250299"/>
                      </a:cubicBezTo>
                      <a:cubicBezTo>
                        <a:pt x="487414" y="1262972"/>
                        <a:pt x="518506" y="1269867"/>
                        <a:pt x="533515" y="1290350"/>
                      </a:cubicBezTo>
                      <a:cubicBezTo>
                        <a:pt x="462777" y="1296235"/>
                        <a:pt x="317841" y="1401471"/>
                        <a:pt x="280309" y="1450027"/>
                      </a:cubicBezTo>
                      <a:cubicBezTo>
                        <a:pt x="46101" y="1753011"/>
                        <a:pt x="154902" y="1839235"/>
                        <a:pt x="155316" y="2107159"/>
                      </a:cubicBezTo>
                      <a:cubicBezTo>
                        <a:pt x="155448" y="2192320"/>
                        <a:pt x="163612" y="2231905"/>
                        <a:pt x="127967" y="2286831"/>
                      </a:cubicBezTo>
                      <a:cubicBezTo>
                        <a:pt x="104120" y="2323578"/>
                        <a:pt x="53355" y="2369666"/>
                        <a:pt x="183" y="2374089"/>
                      </a:cubicBezTo>
                      <a:cubicBezTo>
                        <a:pt x="15750" y="2432384"/>
                        <a:pt x="161581" y="2464199"/>
                        <a:pt x="214691" y="2460166"/>
                      </a:cubicBezTo>
                      <a:cubicBezTo>
                        <a:pt x="292694" y="2454239"/>
                        <a:pt x="380349" y="2406347"/>
                        <a:pt x="395882" y="2339684"/>
                      </a:cubicBezTo>
                      <a:cubicBezTo>
                        <a:pt x="490950" y="2361830"/>
                        <a:pt x="621724" y="2473344"/>
                        <a:pt x="855118" y="2508382"/>
                      </a:cubicBezTo>
                      <a:cubicBezTo>
                        <a:pt x="950686" y="2522728"/>
                        <a:pt x="1065774" y="2513578"/>
                        <a:pt x="1150481" y="2500719"/>
                      </a:cubicBezTo>
                      <a:cubicBezTo>
                        <a:pt x="1246742" y="2486105"/>
                        <a:pt x="1312191" y="2462341"/>
                        <a:pt x="1390966" y="2422934"/>
                      </a:cubicBezTo>
                      <a:cubicBezTo>
                        <a:pt x="1681860" y="2277405"/>
                        <a:pt x="1833767" y="2034542"/>
                        <a:pt x="2021590" y="1789120"/>
                      </a:cubicBezTo>
                      <a:cubicBezTo>
                        <a:pt x="2093608" y="1695013"/>
                        <a:pt x="2219993" y="1514008"/>
                        <a:pt x="2329779" y="1469390"/>
                      </a:cubicBezTo>
                      <a:cubicBezTo>
                        <a:pt x="2578916" y="1368143"/>
                        <a:pt x="2877559" y="1552710"/>
                        <a:pt x="2846667" y="1822570"/>
                      </a:cubicBezTo>
                      <a:cubicBezTo>
                        <a:pt x="2814609" y="2102634"/>
                        <a:pt x="2348565" y="2235433"/>
                        <a:pt x="2348565" y="1918230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 dirty="0"/>
                </a:p>
              </p:txBody>
            </p:sp>
          </p:grpSp>
        </p:grpSp>
        <p:sp>
          <p:nvSpPr>
            <p:cNvPr id="49" name="Рисунок 13">
              <a:extLst>
                <a:ext uri="{FF2B5EF4-FFF2-40B4-BE49-F238E27FC236}">
                  <a16:creationId xmlns="" xmlns:a16="http://schemas.microsoft.com/office/drawing/2014/main" id="{126FC94A-AE1A-4600-9936-88B1EBAD1139}"/>
                </a:ext>
              </a:extLst>
            </p:cNvPr>
            <p:cNvSpPr/>
            <p:nvPr/>
          </p:nvSpPr>
          <p:spPr>
            <a:xfrm rot="16200000">
              <a:off x="11225984" y="5551482"/>
              <a:ext cx="534604" cy="228990"/>
            </a:xfrm>
            <a:custGeom>
              <a:avLst/>
              <a:gdLst>
                <a:gd name="connsiteX0" fmla="*/ 2348565 w 6004560"/>
                <a:gd name="connsiteY0" fmla="*/ 1918230 h 2571965"/>
                <a:gd name="connsiteX1" fmla="*/ 2348565 w 6004560"/>
                <a:gd name="connsiteY1" fmla="*/ 1918230 h 2571965"/>
                <a:gd name="connsiteX2" fmla="*/ 4886193 w 6004560"/>
                <a:gd name="connsiteY2" fmla="*/ 1023715 h 2571965"/>
                <a:gd name="connsiteX3" fmla="*/ 4982851 w 6004560"/>
                <a:gd name="connsiteY3" fmla="*/ 1176499 h 2571965"/>
                <a:gd name="connsiteX4" fmla="*/ 5118451 w 6004560"/>
                <a:gd name="connsiteY4" fmla="*/ 1290350 h 2571965"/>
                <a:gd name="connsiteX5" fmla="*/ 4980740 w 6004560"/>
                <a:gd name="connsiteY5" fmla="*/ 1393487 h 2571965"/>
                <a:gd name="connsiteX6" fmla="*/ 4886193 w 6004560"/>
                <a:gd name="connsiteY6" fmla="*/ 1539781 h 2571965"/>
                <a:gd name="connsiteX7" fmla="*/ 4763734 w 6004560"/>
                <a:gd name="connsiteY7" fmla="*/ 1429995 h 2571965"/>
                <a:gd name="connsiteX8" fmla="*/ 4619430 w 6004560"/>
                <a:gd name="connsiteY8" fmla="*/ 1333453 h 2571965"/>
                <a:gd name="connsiteX9" fmla="*/ 4560428 w 6004560"/>
                <a:gd name="connsiteY9" fmla="*/ 1315038 h 2571965"/>
                <a:gd name="connsiteX10" fmla="*/ 4499097 w 6004560"/>
                <a:gd name="connsiteY10" fmla="*/ 1290350 h 2571965"/>
                <a:gd name="connsiteX11" fmla="*/ 4671716 w 6004560"/>
                <a:gd name="connsiteY11" fmla="*/ 1222119 h 2571965"/>
                <a:gd name="connsiteX12" fmla="*/ 4886193 w 6004560"/>
                <a:gd name="connsiteY12" fmla="*/ 1023715 h 2571965"/>
                <a:gd name="connsiteX13" fmla="*/ 2537811 w 6004560"/>
                <a:gd name="connsiteY13" fmla="*/ 1281748 h 2571965"/>
                <a:gd name="connsiteX14" fmla="*/ 2959430 w 6004560"/>
                <a:gd name="connsiteY14" fmla="*/ 937818 h 2571965"/>
                <a:gd name="connsiteX15" fmla="*/ 3002327 w 6004560"/>
                <a:gd name="connsiteY15" fmla="*/ 722676 h 2571965"/>
                <a:gd name="connsiteX16" fmla="*/ 3010929 w 6004560"/>
                <a:gd name="connsiteY16" fmla="*/ 722676 h 2571965"/>
                <a:gd name="connsiteX17" fmla="*/ 3466842 w 6004560"/>
                <a:gd name="connsiteY17" fmla="*/ 1281748 h 2571965"/>
                <a:gd name="connsiteX18" fmla="*/ 3422919 w 6004560"/>
                <a:gd name="connsiteY18" fmla="*/ 1298037 h 2571965"/>
                <a:gd name="connsiteX19" fmla="*/ 3051299 w 6004560"/>
                <a:gd name="connsiteY19" fmla="*/ 1623155 h 2571965"/>
                <a:gd name="connsiteX20" fmla="*/ 3010929 w 6004560"/>
                <a:gd name="connsiteY20" fmla="*/ 1840820 h 2571965"/>
                <a:gd name="connsiteX21" fmla="*/ 3002327 w 6004560"/>
                <a:gd name="connsiteY21" fmla="*/ 1840820 h 2571965"/>
                <a:gd name="connsiteX22" fmla="*/ 2721220 w 6004560"/>
                <a:gd name="connsiteY22" fmla="*/ 1356396 h 2571965"/>
                <a:gd name="connsiteX23" fmla="*/ 2633794 w 6004560"/>
                <a:gd name="connsiteY23" fmla="*/ 1314794 h 2571965"/>
                <a:gd name="connsiteX24" fmla="*/ 2590427 w 6004560"/>
                <a:gd name="connsiteY24" fmla="*/ 1297947 h 2571965"/>
                <a:gd name="connsiteX25" fmla="*/ 2537811 w 6004560"/>
                <a:gd name="connsiteY25" fmla="*/ 1281748 h 2571965"/>
                <a:gd name="connsiteX26" fmla="*/ 894805 w 6004560"/>
                <a:gd name="connsiteY26" fmla="*/ 1273146 h 2571965"/>
                <a:gd name="connsiteX27" fmla="*/ 1127063 w 6004560"/>
                <a:gd name="connsiteY27" fmla="*/ 1023715 h 2571965"/>
                <a:gd name="connsiteX28" fmla="*/ 1245523 w 6004560"/>
                <a:gd name="connsiteY28" fmla="*/ 1137499 h 2571965"/>
                <a:gd name="connsiteX29" fmla="*/ 1443009 w 6004560"/>
                <a:gd name="connsiteY29" fmla="*/ 1249675 h 2571965"/>
                <a:gd name="connsiteX30" fmla="*/ 1505556 w 6004560"/>
                <a:gd name="connsiteY30" fmla="*/ 1273146 h 2571965"/>
                <a:gd name="connsiteX31" fmla="*/ 1407566 w 6004560"/>
                <a:gd name="connsiteY31" fmla="*/ 1329989 h 2571965"/>
                <a:gd name="connsiteX32" fmla="*/ 1287495 w 6004560"/>
                <a:gd name="connsiteY32" fmla="*/ 1373353 h 2571965"/>
                <a:gd name="connsiteX33" fmla="*/ 1127063 w 6004560"/>
                <a:gd name="connsiteY33" fmla="*/ 1539781 h 2571965"/>
                <a:gd name="connsiteX34" fmla="*/ 894805 w 6004560"/>
                <a:gd name="connsiteY34" fmla="*/ 1290350 h 2571965"/>
                <a:gd name="connsiteX35" fmla="*/ 894805 w 6004560"/>
                <a:gd name="connsiteY35" fmla="*/ 1273146 h 2571965"/>
                <a:gd name="connsiteX36" fmla="*/ 4585119 w 6004560"/>
                <a:gd name="connsiteY36" fmla="*/ 688272 h 2571965"/>
                <a:gd name="connsiteX37" fmla="*/ 4619527 w 6004560"/>
                <a:gd name="connsiteY37" fmla="*/ 920503 h 2571965"/>
                <a:gd name="connsiteX38" fmla="*/ 4530742 w 6004560"/>
                <a:gd name="connsiteY38" fmla="*/ 880259 h 2571965"/>
                <a:gd name="connsiteX39" fmla="*/ 4440044 w 6004560"/>
                <a:gd name="connsiteY39" fmla="*/ 841929 h 2571965"/>
                <a:gd name="connsiteX40" fmla="*/ 4338163 w 6004560"/>
                <a:gd name="connsiteY40" fmla="*/ 814783 h 2571965"/>
                <a:gd name="connsiteX41" fmla="*/ 4215226 w 6004560"/>
                <a:gd name="connsiteY41" fmla="*/ 800086 h 2571965"/>
                <a:gd name="connsiteX42" fmla="*/ 4499097 w 6004560"/>
                <a:gd name="connsiteY42" fmla="*/ 1092523 h 2571965"/>
                <a:gd name="connsiteX43" fmla="*/ 3871141 w 6004560"/>
                <a:gd name="connsiteY43" fmla="*/ 1273146 h 2571965"/>
                <a:gd name="connsiteX44" fmla="*/ 3928418 w 6004560"/>
                <a:gd name="connsiteY44" fmla="*/ 1319090 h 2571965"/>
                <a:gd name="connsiteX45" fmla="*/ 4311962 w 6004560"/>
                <a:gd name="connsiteY45" fmla="*/ 1451658 h 2571965"/>
                <a:gd name="connsiteX46" fmla="*/ 4499097 w 6004560"/>
                <a:gd name="connsiteY46" fmla="*/ 1479574 h 2571965"/>
                <a:gd name="connsiteX47" fmla="*/ 4215226 w 6004560"/>
                <a:gd name="connsiteY47" fmla="*/ 1763409 h 2571965"/>
                <a:gd name="connsiteX48" fmla="*/ 4619527 w 6004560"/>
                <a:gd name="connsiteY48" fmla="*/ 1642996 h 2571965"/>
                <a:gd name="connsiteX49" fmla="*/ 4585119 w 6004560"/>
                <a:gd name="connsiteY49" fmla="*/ 1875224 h 2571965"/>
                <a:gd name="connsiteX50" fmla="*/ 4851785 w 6004560"/>
                <a:gd name="connsiteY50" fmla="*/ 2184864 h 2571965"/>
                <a:gd name="connsiteX51" fmla="*/ 4860387 w 6004560"/>
                <a:gd name="connsiteY51" fmla="*/ 1754810 h 2571965"/>
                <a:gd name="connsiteX52" fmla="*/ 4904544 w 6004560"/>
                <a:gd name="connsiteY52" fmla="*/ 1899880 h 2571965"/>
                <a:gd name="connsiteX53" fmla="*/ 5476327 w 6004560"/>
                <a:gd name="connsiteY53" fmla="*/ 1957596 h 2571965"/>
                <a:gd name="connsiteX54" fmla="*/ 5342106 w 6004560"/>
                <a:gd name="connsiteY54" fmla="*/ 1677400 h 2571965"/>
                <a:gd name="connsiteX55" fmla="*/ 5310262 w 6004560"/>
                <a:gd name="connsiteY55" fmla="*/ 1808980 h 2571965"/>
                <a:gd name="connsiteX56" fmla="*/ 5163707 w 6004560"/>
                <a:gd name="connsiteY56" fmla="*/ 1456015 h 2571965"/>
                <a:gd name="connsiteX57" fmla="*/ 5651783 w 6004560"/>
                <a:gd name="connsiteY57" fmla="*/ 1815017 h 2571965"/>
                <a:gd name="connsiteX58" fmla="*/ 5558572 w 6004560"/>
                <a:gd name="connsiteY58" fmla="*/ 2117467 h 2571965"/>
                <a:gd name="connsiteX59" fmla="*/ 5211056 w 6004560"/>
                <a:gd name="connsiteY59" fmla="*/ 2329067 h 2571965"/>
                <a:gd name="connsiteX60" fmla="*/ 3804119 w 6004560"/>
                <a:gd name="connsiteY60" fmla="*/ 1348764 h 2571965"/>
                <a:gd name="connsiteX61" fmla="*/ 3671641 w 6004560"/>
                <a:gd name="connsiteY61" fmla="*/ 1292000 h 2571965"/>
                <a:gd name="connsiteX62" fmla="*/ 3653316 w 6004560"/>
                <a:gd name="connsiteY62" fmla="*/ 1284518 h 2571965"/>
                <a:gd name="connsiteX63" fmla="*/ 3647486 w 6004560"/>
                <a:gd name="connsiteY63" fmla="*/ 1281748 h 2571965"/>
                <a:gd name="connsiteX64" fmla="*/ 4114452 w 6004560"/>
                <a:gd name="connsiteY64" fmla="*/ 862744 h 2571965"/>
                <a:gd name="connsiteX65" fmla="*/ 4415150 w 6004560"/>
                <a:gd name="connsiteY65" fmla="*/ 501122 h 2571965"/>
                <a:gd name="connsiteX66" fmla="*/ 4475301 w 6004560"/>
                <a:gd name="connsiteY66" fmla="*/ 449449 h 2571965"/>
                <a:gd name="connsiteX67" fmla="*/ 4535475 w 6004560"/>
                <a:gd name="connsiteY67" fmla="*/ 397803 h 2571965"/>
                <a:gd name="connsiteX68" fmla="*/ 5214889 w 6004560"/>
                <a:gd name="connsiteY68" fmla="*/ 239198 h 2571965"/>
                <a:gd name="connsiteX69" fmla="*/ 5503433 w 6004560"/>
                <a:gd name="connsiteY69" fmla="*/ 389347 h 2571965"/>
                <a:gd name="connsiteX70" fmla="*/ 5192717 w 6004560"/>
                <a:gd name="connsiteY70" fmla="*/ 1130083 h 2571965"/>
                <a:gd name="connsiteX71" fmla="*/ 5126792 w 6004560"/>
                <a:gd name="connsiteY71" fmla="*/ 1075581 h 2571965"/>
                <a:gd name="connsiteX72" fmla="*/ 5195870 w 6004560"/>
                <a:gd name="connsiteY72" fmla="*/ 714075 h 2571965"/>
                <a:gd name="connsiteX73" fmla="*/ 5342106 w 6004560"/>
                <a:gd name="connsiteY73" fmla="*/ 886098 h 2571965"/>
                <a:gd name="connsiteX74" fmla="*/ 5478966 w 6004560"/>
                <a:gd name="connsiteY74" fmla="*/ 620827 h 2571965"/>
                <a:gd name="connsiteX75" fmla="*/ 5256084 w 6004560"/>
                <a:gd name="connsiteY75" fmla="*/ 421638 h 2571965"/>
                <a:gd name="connsiteX76" fmla="*/ 4966985 w 6004560"/>
                <a:gd name="connsiteY76" fmla="*/ 554027 h 2571965"/>
                <a:gd name="connsiteX77" fmla="*/ 4860387 w 6004560"/>
                <a:gd name="connsiteY77" fmla="*/ 808688 h 2571965"/>
                <a:gd name="connsiteX78" fmla="*/ 4851785 w 6004560"/>
                <a:gd name="connsiteY78" fmla="*/ 378632 h 2571965"/>
                <a:gd name="connsiteX79" fmla="*/ 4758645 w 6004560"/>
                <a:gd name="connsiteY79" fmla="*/ 423120 h 2571965"/>
                <a:gd name="connsiteX80" fmla="*/ 4585119 w 6004560"/>
                <a:gd name="connsiteY80" fmla="*/ 688272 h 2571965"/>
                <a:gd name="connsiteX81" fmla="*/ 1187277 w 6004560"/>
                <a:gd name="connsiteY81" fmla="*/ 585060 h 2571965"/>
                <a:gd name="connsiteX82" fmla="*/ 1161471 w 6004560"/>
                <a:gd name="connsiteY82" fmla="*/ 808688 h 2571965"/>
                <a:gd name="connsiteX83" fmla="*/ 1109731 w 6004560"/>
                <a:gd name="connsiteY83" fmla="*/ 679797 h 2571965"/>
                <a:gd name="connsiteX84" fmla="*/ 748569 w 6004560"/>
                <a:gd name="connsiteY84" fmla="*/ 421638 h 2571965"/>
                <a:gd name="connsiteX85" fmla="*/ 559386 w 6004560"/>
                <a:gd name="connsiteY85" fmla="*/ 808622 h 2571965"/>
                <a:gd name="connsiteX86" fmla="*/ 662548 w 6004560"/>
                <a:gd name="connsiteY86" fmla="*/ 886098 h 2571965"/>
                <a:gd name="connsiteX87" fmla="*/ 908655 w 6004560"/>
                <a:gd name="connsiteY87" fmla="*/ 777636 h 2571965"/>
                <a:gd name="connsiteX88" fmla="*/ 963622 w 6004560"/>
                <a:gd name="connsiteY88" fmla="*/ 894698 h 2571965"/>
                <a:gd name="connsiteX89" fmla="*/ 462696 w 6004560"/>
                <a:gd name="connsiteY89" fmla="*/ 1008513 h 2571965"/>
                <a:gd name="connsiteX90" fmla="*/ 1015235 w 6004560"/>
                <a:gd name="connsiteY90" fmla="*/ 215210 h 2571965"/>
                <a:gd name="connsiteX91" fmla="*/ 1818915 w 6004560"/>
                <a:gd name="connsiteY91" fmla="*/ 762000 h 2571965"/>
                <a:gd name="connsiteX92" fmla="*/ 2015562 w 6004560"/>
                <a:gd name="connsiteY92" fmla="*/ 1021233 h 2571965"/>
                <a:gd name="connsiteX93" fmla="*/ 2365770 w 6004560"/>
                <a:gd name="connsiteY93" fmla="*/ 1281748 h 2571965"/>
                <a:gd name="connsiteX94" fmla="*/ 2359708 w 6004560"/>
                <a:gd name="connsiteY94" fmla="*/ 1284286 h 2571965"/>
                <a:gd name="connsiteX95" fmla="*/ 2326661 w 6004560"/>
                <a:gd name="connsiteY95" fmla="*/ 1294251 h 2571965"/>
                <a:gd name="connsiteX96" fmla="*/ 2088173 w 6004560"/>
                <a:gd name="connsiteY96" fmla="*/ 1451443 h 2571965"/>
                <a:gd name="connsiteX97" fmla="*/ 1990956 w 6004560"/>
                <a:gd name="connsiteY97" fmla="*/ 1577867 h 2571965"/>
                <a:gd name="connsiteX98" fmla="*/ 1748335 w 6004560"/>
                <a:gd name="connsiteY98" fmla="*/ 1894346 h 2571965"/>
                <a:gd name="connsiteX99" fmla="*/ 1589596 w 6004560"/>
                <a:gd name="connsiteY99" fmla="*/ 2071070 h 2571965"/>
                <a:gd name="connsiteX100" fmla="*/ 774348 w 6004560"/>
                <a:gd name="connsiteY100" fmla="*/ 2322508 h 2571965"/>
                <a:gd name="connsiteX101" fmla="*/ 352871 w 6004560"/>
                <a:gd name="connsiteY101" fmla="*/ 1840820 h 2571965"/>
                <a:gd name="connsiteX102" fmla="*/ 842241 w 6004560"/>
                <a:gd name="connsiteY102" fmla="*/ 1454722 h 2571965"/>
                <a:gd name="connsiteX103" fmla="*/ 800181 w 6004560"/>
                <a:gd name="connsiteY103" fmla="*/ 1858023 h 2571965"/>
                <a:gd name="connsiteX104" fmla="*/ 662548 w 6004560"/>
                <a:gd name="connsiteY104" fmla="*/ 1677400 h 2571965"/>
                <a:gd name="connsiteX105" fmla="*/ 782978 w 6004560"/>
                <a:gd name="connsiteY105" fmla="*/ 2150460 h 2571965"/>
                <a:gd name="connsiteX106" fmla="*/ 1030034 w 6004560"/>
                <a:gd name="connsiteY106" fmla="*/ 2027640 h 2571965"/>
                <a:gd name="connsiteX107" fmla="*/ 1144266 w 6004560"/>
                <a:gd name="connsiteY107" fmla="*/ 1763409 h 2571965"/>
                <a:gd name="connsiteX108" fmla="*/ 1187277 w 6004560"/>
                <a:gd name="connsiteY108" fmla="*/ 1987038 h 2571965"/>
                <a:gd name="connsiteX109" fmla="*/ 1152868 w 6004560"/>
                <a:gd name="connsiteY109" fmla="*/ 2184864 h 2571965"/>
                <a:gd name="connsiteX110" fmla="*/ 1415962 w 6004560"/>
                <a:gd name="connsiteY110" fmla="*/ 1741181 h 2571965"/>
                <a:gd name="connsiteX111" fmla="*/ 1393729 w 6004560"/>
                <a:gd name="connsiteY111" fmla="*/ 1642996 h 2571965"/>
                <a:gd name="connsiteX112" fmla="*/ 1798028 w 6004560"/>
                <a:gd name="connsiteY112" fmla="*/ 1763409 h 2571965"/>
                <a:gd name="connsiteX113" fmla="*/ 1771312 w 6004560"/>
                <a:gd name="connsiteY113" fmla="*/ 1721315 h 2571965"/>
                <a:gd name="connsiteX114" fmla="*/ 1740138 w 6004560"/>
                <a:gd name="connsiteY114" fmla="*/ 1683676 h 2571965"/>
                <a:gd name="connsiteX115" fmla="*/ 1594290 w 6004560"/>
                <a:gd name="connsiteY115" fmla="*/ 1545669 h 2571965"/>
                <a:gd name="connsiteX116" fmla="*/ 1514159 w 6004560"/>
                <a:gd name="connsiteY116" fmla="*/ 1479574 h 2571965"/>
                <a:gd name="connsiteX117" fmla="*/ 2002097 w 6004560"/>
                <a:gd name="connsiteY117" fmla="*/ 1356776 h 2571965"/>
                <a:gd name="connsiteX118" fmla="*/ 2142113 w 6004560"/>
                <a:gd name="connsiteY118" fmla="*/ 1290350 h 2571965"/>
                <a:gd name="connsiteX119" fmla="*/ 2011892 w 6004560"/>
                <a:gd name="connsiteY119" fmla="*/ 1214129 h 2571965"/>
                <a:gd name="connsiteX120" fmla="*/ 1505556 w 6004560"/>
                <a:gd name="connsiteY120" fmla="*/ 1092523 h 2571965"/>
                <a:gd name="connsiteX121" fmla="*/ 1737831 w 6004560"/>
                <a:gd name="connsiteY121" fmla="*/ 886115 h 2571965"/>
                <a:gd name="connsiteX122" fmla="*/ 1770115 w 6004560"/>
                <a:gd name="connsiteY122" fmla="*/ 848956 h 2571965"/>
                <a:gd name="connsiteX123" fmla="*/ 1775743 w 6004560"/>
                <a:gd name="connsiteY123" fmla="*/ 807020 h 2571965"/>
                <a:gd name="connsiteX124" fmla="*/ 1682242 w 6004560"/>
                <a:gd name="connsiteY124" fmla="*/ 813328 h 2571965"/>
                <a:gd name="connsiteX125" fmla="*/ 1393729 w 6004560"/>
                <a:gd name="connsiteY125" fmla="*/ 920503 h 2571965"/>
                <a:gd name="connsiteX126" fmla="*/ 1258934 w 6004560"/>
                <a:gd name="connsiteY126" fmla="*/ 427399 h 2571965"/>
                <a:gd name="connsiteX127" fmla="*/ 1152868 w 6004560"/>
                <a:gd name="connsiteY127" fmla="*/ 378632 h 2571965"/>
                <a:gd name="connsiteX128" fmla="*/ 1187277 w 6004560"/>
                <a:gd name="connsiteY128" fmla="*/ 585060 h 2571965"/>
                <a:gd name="connsiteX129" fmla="*/ 2348565 w 6004560"/>
                <a:gd name="connsiteY129" fmla="*/ 1918230 h 2571965"/>
                <a:gd name="connsiteX130" fmla="*/ 2403380 w 6004560"/>
                <a:gd name="connsiteY130" fmla="*/ 1975235 h 2571965"/>
                <a:gd name="connsiteX131" fmla="*/ 2478565 w 6004560"/>
                <a:gd name="connsiteY131" fmla="*/ 2012385 h 2571965"/>
                <a:gd name="connsiteX132" fmla="*/ 2538221 w 6004560"/>
                <a:gd name="connsiteY132" fmla="*/ 1633985 h 2571965"/>
                <a:gd name="connsiteX133" fmla="*/ 2354827 w 6004560"/>
                <a:gd name="connsiteY133" fmla="*/ 1606200 h 2571965"/>
                <a:gd name="connsiteX134" fmla="*/ 2212929 w 6004560"/>
                <a:gd name="connsiteY134" fmla="*/ 1696600 h 2571965"/>
                <a:gd name="connsiteX135" fmla="*/ 2167921 w 6004560"/>
                <a:gd name="connsiteY135" fmla="*/ 2038646 h 2571965"/>
                <a:gd name="connsiteX136" fmla="*/ 2004346 w 6004560"/>
                <a:gd name="connsiteY136" fmla="*/ 2098721 h 2571965"/>
                <a:gd name="connsiteX137" fmla="*/ 1823836 w 6004560"/>
                <a:gd name="connsiteY137" fmla="*/ 2563313 h 2571965"/>
                <a:gd name="connsiteX138" fmla="*/ 1917160 w 6004560"/>
                <a:gd name="connsiteY138" fmla="*/ 2476004 h 2571965"/>
                <a:gd name="connsiteX139" fmla="*/ 2020400 w 6004560"/>
                <a:gd name="connsiteY139" fmla="*/ 2398609 h 2571965"/>
                <a:gd name="connsiteX140" fmla="*/ 2630973 w 6004560"/>
                <a:gd name="connsiteY140" fmla="*/ 2278015 h 2571965"/>
                <a:gd name="connsiteX141" fmla="*/ 2756465 w 6004560"/>
                <a:gd name="connsiteY141" fmla="*/ 2222867 h 2571965"/>
                <a:gd name="connsiteX142" fmla="*/ 2864694 w 6004560"/>
                <a:gd name="connsiteY142" fmla="*/ 2141858 h 2571965"/>
                <a:gd name="connsiteX143" fmla="*/ 3002327 w 6004560"/>
                <a:gd name="connsiteY143" fmla="*/ 2571915 h 2571965"/>
                <a:gd name="connsiteX144" fmla="*/ 3139959 w 6004560"/>
                <a:gd name="connsiteY144" fmla="*/ 2141858 h 2571965"/>
                <a:gd name="connsiteX145" fmla="*/ 3368991 w 6004560"/>
                <a:gd name="connsiteY145" fmla="*/ 2274102 h 2571965"/>
                <a:gd name="connsiteX146" fmla="*/ 3986582 w 6004560"/>
                <a:gd name="connsiteY146" fmla="*/ 2396280 h 2571965"/>
                <a:gd name="connsiteX147" fmla="*/ 4189420 w 6004560"/>
                <a:gd name="connsiteY147" fmla="*/ 2563313 h 2571965"/>
                <a:gd name="connsiteX148" fmla="*/ 4127685 w 6004560"/>
                <a:gd name="connsiteY148" fmla="*/ 2203587 h 2571965"/>
                <a:gd name="connsiteX149" fmla="*/ 3836732 w 6004560"/>
                <a:gd name="connsiteY149" fmla="*/ 2038646 h 2571965"/>
                <a:gd name="connsiteX150" fmla="*/ 3870265 w 6004560"/>
                <a:gd name="connsiteY150" fmla="*/ 1850348 h 2571965"/>
                <a:gd name="connsiteX151" fmla="*/ 3842782 w 6004560"/>
                <a:gd name="connsiteY151" fmla="*/ 1765962 h 2571965"/>
                <a:gd name="connsiteX152" fmla="*/ 3735002 w 6004560"/>
                <a:gd name="connsiteY152" fmla="*/ 1641499 h 2571965"/>
                <a:gd name="connsiteX153" fmla="*/ 3363444 w 6004560"/>
                <a:gd name="connsiteY153" fmla="*/ 1754645 h 2571965"/>
                <a:gd name="connsiteX154" fmla="*/ 3606894 w 6004560"/>
                <a:gd name="connsiteY154" fmla="*/ 1972256 h 2571965"/>
                <a:gd name="connsiteX155" fmla="*/ 3664691 w 6004560"/>
                <a:gd name="connsiteY155" fmla="*/ 1909630 h 2571965"/>
                <a:gd name="connsiteX156" fmla="*/ 3292391 w 6004560"/>
                <a:gd name="connsiteY156" fmla="*/ 2032453 h 2571965"/>
                <a:gd name="connsiteX157" fmla="*/ 3166543 w 6004560"/>
                <a:gd name="connsiteY157" fmla="*/ 1839454 h 2571965"/>
                <a:gd name="connsiteX158" fmla="*/ 3302111 w 6004560"/>
                <a:gd name="connsiteY158" fmla="*/ 1521288 h 2571965"/>
                <a:gd name="connsiteX159" fmla="*/ 3397855 w 6004560"/>
                <a:gd name="connsiteY159" fmla="*/ 1462200 h 2571965"/>
                <a:gd name="connsiteX160" fmla="*/ 3663655 w 6004560"/>
                <a:gd name="connsiteY160" fmla="*/ 1463407 h 2571965"/>
                <a:gd name="connsiteX161" fmla="*/ 4114452 w 6004560"/>
                <a:gd name="connsiteY161" fmla="*/ 1958785 h 2571965"/>
                <a:gd name="connsiteX162" fmla="*/ 4419683 w 6004560"/>
                <a:gd name="connsiteY162" fmla="*/ 2290074 h 2571965"/>
                <a:gd name="connsiteX163" fmla="*/ 4608155 w 6004560"/>
                <a:gd name="connsiteY163" fmla="*/ 2419864 h 2571965"/>
                <a:gd name="connsiteX164" fmla="*/ 5150713 w 6004560"/>
                <a:gd name="connsiteY164" fmla="*/ 2509563 h 2571965"/>
                <a:gd name="connsiteX165" fmla="*/ 5617374 w 6004560"/>
                <a:gd name="connsiteY165" fmla="*/ 2339684 h 2571965"/>
                <a:gd name="connsiteX166" fmla="*/ 5915173 w 6004560"/>
                <a:gd name="connsiteY166" fmla="*/ 2439623 h 2571965"/>
                <a:gd name="connsiteX167" fmla="*/ 5967704 w 6004560"/>
                <a:gd name="connsiteY167" fmla="*/ 2414737 h 2571965"/>
                <a:gd name="connsiteX168" fmla="*/ 6004470 w 6004560"/>
                <a:gd name="connsiteY168" fmla="*/ 2374089 h 2571965"/>
                <a:gd name="connsiteX169" fmla="*/ 5873118 w 6004560"/>
                <a:gd name="connsiteY169" fmla="*/ 1739933 h 2571965"/>
                <a:gd name="connsiteX170" fmla="*/ 5692821 w 6004560"/>
                <a:gd name="connsiteY170" fmla="*/ 1414011 h 2571965"/>
                <a:gd name="connsiteX171" fmla="*/ 5688534 w 6004560"/>
                <a:gd name="connsiteY171" fmla="*/ 1409756 h 2571965"/>
                <a:gd name="connsiteX172" fmla="*/ 5479741 w 6004560"/>
                <a:gd name="connsiteY172" fmla="*/ 1290350 h 2571965"/>
                <a:gd name="connsiteX173" fmla="*/ 5671226 w 6004560"/>
                <a:gd name="connsiteY173" fmla="*/ 1172172 h 2571965"/>
                <a:gd name="connsiteX174" fmla="*/ 5729404 w 6004560"/>
                <a:gd name="connsiteY174" fmla="*/ 1118528 h 2571965"/>
                <a:gd name="connsiteX175" fmla="*/ 5873194 w 6004560"/>
                <a:gd name="connsiteY175" fmla="*/ 832245 h 2571965"/>
                <a:gd name="connsiteX176" fmla="*/ 5850851 w 6004560"/>
                <a:gd name="connsiteY176" fmla="*/ 454801 h 2571965"/>
                <a:gd name="connsiteX177" fmla="*/ 6004470 w 6004560"/>
                <a:gd name="connsiteY177" fmla="*/ 180806 h 2571965"/>
                <a:gd name="connsiteX178" fmla="*/ 5617374 w 6004560"/>
                <a:gd name="connsiteY178" fmla="*/ 223811 h 2571965"/>
                <a:gd name="connsiteX179" fmla="*/ 5576848 w 6004560"/>
                <a:gd name="connsiteY179" fmla="*/ 214079 h 2571965"/>
                <a:gd name="connsiteX180" fmla="*/ 5153649 w 6004560"/>
                <a:gd name="connsiteY180" fmla="*/ 59600 h 2571965"/>
                <a:gd name="connsiteX181" fmla="*/ 4264650 w 6004560"/>
                <a:gd name="connsiteY181" fmla="*/ 419448 h 2571965"/>
                <a:gd name="connsiteX182" fmla="*/ 3679290 w 6004560"/>
                <a:gd name="connsiteY182" fmla="*/ 1098521 h 2571965"/>
                <a:gd name="connsiteX183" fmla="*/ 3407611 w 6004560"/>
                <a:gd name="connsiteY183" fmla="*/ 1108742 h 2571965"/>
                <a:gd name="connsiteX184" fmla="*/ 3288604 w 6004560"/>
                <a:gd name="connsiteY184" fmla="*/ 535858 h 2571965"/>
                <a:gd name="connsiteX185" fmla="*/ 3627032 w 6004560"/>
                <a:gd name="connsiteY185" fmla="*/ 528100 h 2571965"/>
                <a:gd name="connsiteX186" fmla="*/ 3664691 w 6004560"/>
                <a:gd name="connsiteY186" fmla="*/ 653868 h 2571965"/>
                <a:gd name="connsiteX187" fmla="*/ 3387777 w 6004560"/>
                <a:gd name="connsiteY187" fmla="*/ 626419 h 2571965"/>
                <a:gd name="connsiteX188" fmla="*/ 3791705 w 6004560"/>
                <a:gd name="connsiteY188" fmla="*/ 875480 h 2571965"/>
                <a:gd name="connsiteX189" fmla="*/ 3869222 w 6004560"/>
                <a:gd name="connsiteY189" fmla="*/ 720704 h 2571965"/>
                <a:gd name="connsiteX190" fmla="*/ 3836732 w 6004560"/>
                <a:gd name="connsiteY190" fmla="*/ 524850 h 2571965"/>
                <a:gd name="connsiteX191" fmla="*/ 4005384 w 6004560"/>
                <a:gd name="connsiteY191" fmla="*/ 469854 h 2571965"/>
                <a:gd name="connsiteX192" fmla="*/ 4189420 w 6004560"/>
                <a:gd name="connsiteY192" fmla="*/ 8785 h 2571965"/>
                <a:gd name="connsiteX193" fmla="*/ 3715073 w 6004560"/>
                <a:gd name="connsiteY193" fmla="*/ 265586 h 2571965"/>
                <a:gd name="connsiteX194" fmla="*/ 3196416 w 6004560"/>
                <a:gd name="connsiteY194" fmla="*/ 383474 h 2571965"/>
                <a:gd name="connsiteX195" fmla="*/ 3139959 w 6004560"/>
                <a:gd name="connsiteY195" fmla="*/ 421638 h 2571965"/>
                <a:gd name="connsiteX196" fmla="*/ 2993724 w 6004560"/>
                <a:gd name="connsiteY196" fmla="*/ 183 h 2571965"/>
                <a:gd name="connsiteX197" fmla="*/ 2864694 w 6004560"/>
                <a:gd name="connsiteY197" fmla="*/ 421638 h 2571965"/>
                <a:gd name="connsiteX198" fmla="*/ 2759891 w 6004560"/>
                <a:gd name="connsiteY198" fmla="*/ 345803 h 2571965"/>
                <a:gd name="connsiteX199" fmla="*/ 2634394 w 6004560"/>
                <a:gd name="connsiteY199" fmla="*/ 290662 h 2571965"/>
                <a:gd name="connsiteX200" fmla="*/ 1925066 w 6004560"/>
                <a:gd name="connsiteY200" fmla="*/ 96791 h 2571965"/>
                <a:gd name="connsiteX201" fmla="*/ 1823836 w 6004560"/>
                <a:gd name="connsiteY201" fmla="*/ 8785 h 2571965"/>
                <a:gd name="connsiteX202" fmla="*/ 2176521 w 6004560"/>
                <a:gd name="connsiteY202" fmla="*/ 524850 h 2571965"/>
                <a:gd name="connsiteX203" fmla="*/ 2540813 w 6004560"/>
                <a:gd name="connsiteY203" fmla="*/ 932103 h 2571965"/>
                <a:gd name="connsiteX204" fmla="*/ 2397786 w 6004560"/>
                <a:gd name="connsiteY204" fmla="*/ 599871 h 2571965"/>
                <a:gd name="connsiteX205" fmla="*/ 2339962 w 6004560"/>
                <a:gd name="connsiteY205" fmla="*/ 662467 h 2571965"/>
                <a:gd name="connsiteX206" fmla="*/ 2463825 w 6004560"/>
                <a:gd name="connsiteY206" fmla="*/ 476673 h 2571965"/>
                <a:gd name="connsiteX207" fmla="*/ 2788647 w 6004560"/>
                <a:gd name="connsiteY207" fmla="*/ 964881 h 2571965"/>
                <a:gd name="connsiteX208" fmla="*/ 2243163 w 6004560"/>
                <a:gd name="connsiteY208" fmla="*/ 1043093 h 2571965"/>
                <a:gd name="connsiteX209" fmla="*/ 1673969 w 6004560"/>
                <a:gd name="connsiteY209" fmla="*/ 347855 h 2571965"/>
                <a:gd name="connsiteX210" fmla="*/ 1394287 w 6004560"/>
                <a:gd name="connsiteY210" fmla="*/ 145843 h 2571965"/>
                <a:gd name="connsiteX211" fmla="*/ 859636 w 6004560"/>
                <a:gd name="connsiteY211" fmla="*/ 59631 h 2571965"/>
                <a:gd name="connsiteX212" fmla="*/ 395882 w 6004560"/>
                <a:gd name="connsiteY212" fmla="*/ 232413 h 2571965"/>
                <a:gd name="connsiteX213" fmla="*/ 183 w 6004560"/>
                <a:gd name="connsiteY213" fmla="*/ 189407 h 2571965"/>
                <a:gd name="connsiteX214" fmla="*/ 155316 w 6004560"/>
                <a:gd name="connsiteY214" fmla="*/ 456337 h 2571965"/>
                <a:gd name="connsiteX215" fmla="*/ 138716 w 6004560"/>
                <a:gd name="connsiteY215" fmla="*/ 842195 h 2571965"/>
                <a:gd name="connsiteX216" fmla="*/ 461743 w 6004560"/>
                <a:gd name="connsiteY216" fmla="*/ 1250299 h 2571965"/>
                <a:gd name="connsiteX217" fmla="*/ 533515 w 6004560"/>
                <a:gd name="connsiteY217" fmla="*/ 1290350 h 2571965"/>
                <a:gd name="connsiteX218" fmla="*/ 280309 w 6004560"/>
                <a:gd name="connsiteY218" fmla="*/ 1450027 h 2571965"/>
                <a:gd name="connsiteX219" fmla="*/ 155316 w 6004560"/>
                <a:gd name="connsiteY219" fmla="*/ 2107159 h 2571965"/>
                <a:gd name="connsiteX220" fmla="*/ 127967 w 6004560"/>
                <a:gd name="connsiteY220" fmla="*/ 2286831 h 2571965"/>
                <a:gd name="connsiteX221" fmla="*/ 183 w 6004560"/>
                <a:gd name="connsiteY221" fmla="*/ 2374089 h 2571965"/>
                <a:gd name="connsiteX222" fmla="*/ 214691 w 6004560"/>
                <a:gd name="connsiteY222" fmla="*/ 2460166 h 2571965"/>
                <a:gd name="connsiteX223" fmla="*/ 395882 w 6004560"/>
                <a:gd name="connsiteY223" fmla="*/ 2339684 h 2571965"/>
                <a:gd name="connsiteX224" fmla="*/ 855118 w 6004560"/>
                <a:gd name="connsiteY224" fmla="*/ 2508382 h 2571965"/>
                <a:gd name="connsiteX225" fmla="*/ 1150481 w 6004560"/>
                <a:gd name="connsiteY225" fmla="*/ 2500719 h 2571965"/>
                <a:gd name="connsiteX226" fmla="*/ 1390966 w 6004560"/>
                <a:gd name="connsiteY226" fmla="*/ 2422934 h 2571965"/>
                <a:gd name="connsiteX227" fmla="*/ 2021590 w 6004560"/>
                <a:gd name="connsiteY227" fmla="*/ 1789120 h 2571965"/>
                <a:gd name="connsiteX228" fmla="*/ 2329779 w 6004560"/>
                <a:gd name="connsiteY228" fmla="*/ 1469390 h 2571965"/>
                <a:gd name="connsiteX229" fmla="*/ 2846667 w 6004560"/>
                <a:gd name="connsiteY229" fmla="*/ 1822570 h 2571965"/>
                <a:gd name="connsiteX230" fmla="*/ 2348565 w 6004560"/>
                <a:gd name="connsiteY230" fmla="*/ 1918230 h 257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6004560" h="2571965">
                  <a:moveTo>
                    <a:pt x="2348565" y="1918230"/>
                  </a:moveTo>
                  <a:lnTo>
                    <a:pt x="2348565" y="1918230"/>
                  </a:lnTo>
                  <a:close/>
                  <a:moveTo>
                    <a:pt x="4886193" y="1023715"/>
                  </a:moveTo>
                  <a:cubicBezTo>
                    <a:pt x="4895039" y="1061684"/>
                    <a:pt x="4957065" y="1148785"/>
                    <a:pt x="4982851" y="1176499"/>
                  </a:cubicBezTo>
                  <a:cubicBezTo>
                    <a:pt x="5054194" y="1253173"/>
                    <a:pt x="5104781" y="1271696"/>
                    <a:pt x="5118451" y="1290350"/>
                  </a:cubicBezTo>
                  <a:cubicBezTo>
                    <a:pt x="5065489" y="1302686"/>
                    <a:pt x="5009805" y="1355840"/>
                    <a:pt x="4980740" y="1393487"/>
                  </a:cubicBezTo>
                  <a:lnTo>
                    <a:pt x="4886193" y="1539781"/>
                  </a:lnTo>
                  <a:cubicBezTo>
                    <a:pt x="4848100" y="1529611"/>
                    <a:pt x="4791925" y="1461381"/>
                    <a:pt x="4763734" y="1429995"/>
                  </a:cubicBezTo>
                  <a:cubicBezTo>
                    <a:pt x="4678683" y="1335299"/>
                    <a:pt x="4762742" y="1370622"/>
                    <a:pt x="4619430" y="1333453"/>
                  </a:cubicBezTo>
                  <a:cubicBezTo>
                    <a:pt x="4597591" y="1327787"/>
                    <a:pt x="4581461" y="1323215"/>
                    <a:pt x="4560428" y="1315038"/>
                  </a:cubicBezTo>
                  <a:cubicBezTo>
                    <a:pt x="4537307" y="1306051"/>
                    <a:pt x="4526273" y="1296679"/>
                    <a:pt x="4499097" y="1290350"/>
                  </a:cubicBezTo>
                  <a:cubicBezTo>
                    <a:pt x="4528699" y="1249953"/>
                    <a:pt x="4619593" y="1231135"/>
                    <a:pt x="4671716" y="1222119"/>
                  </a:cubicBezTo>
                  <a:cubicBezTo>
                    <a:pt x="4759413" y="1206944"/>
                    <a:pt x="4746453" y="1097648"/>
                    <a:pt x="4886193" y="1023715"/>
                  </a:cubicBezTo>
                  <a:close/>
                  <a:moveTo>
                    <a:pt x="2537811" y="1281748"/>
                  </a:moveTo>
                  <a:cubicBezTo>
                    <a:pt x="2735132" y="1235782"/>
                    <a:pt x="2883530" y="1128554"/>
                    <a:pt x="2959430" y="937818"/>
                  </a:cubicBezTo>
                  <a:cubicBezTo>
                    <a:pt x="2980420" y="885067"/>
                    <a:pt x="3002327" y="795615"/>
                    <a:pt x="3002327" y="722676"/>
                  </a:cubicBezTo>
                  <a:lnTo>
                    <a:pt x="3010929" y="722676"/>
                  </a:lnTo>
                  <a:cubicBezTo>
                    <a:pt x="3010929" y="1015886"/>
                    <a:pt x="3196387" y="1218747"/>
                    <a:pt x="3466842" y="1281748"/>
                  </a:cubicBezTo>
                  <a:lnTo>
                    <a:pt x="3422919" y="1298037"/>
                  </a:lnTo>
                  <a:cubicBezTo>
                    <a:pt x="3250756" y="1351434"/>
                    <a:pt x="3123752" y="1453696"/>
                    <a:pt x="3051299" y="1623155"/>
                  </a:cubicBezTo>
                  <a:cubicBezTo>
                    <a:pt x="3026693" y="1680711"/>
                    <a:pt x="3010929" y="1761286"/>
                    <a:pt x="3010929" y="1840820"/>
                  </a:cubicBezTo>
                  <a:lnTo>
                    <a:pt x="3002327" y="1840820"/>
                  </a:lnTo>
                  <a:cubicBezTo>
                    <a:pt x="3002327" y="1629477"/>
                    <a:pt x="2893186" y="1452053"/>
                    <a:pt x="2721220" y="1356396"/>
                  </a:cubicBezTo>
                  <a:cubicBezTo>
                    <a:pt x="2689931" y="1338990"/>
                    <a:pt x="2667188" y="1328323"/>
                    <a:pt x="2633794" y="1314794"/>
                  </a:cubicBezTo>
                  <a:cubicBezTo>
                    <a:pt x="2618147" y="1308455"/>
                    <a:pt x="2609710" y="1304001"/>
                    <a:pt x="2590427" y="1297947"/>
                  </a:cubicBezTo>
                  <a:lnTo>
                    <a:pt x="2537811" y="1281748"/>
                  </a:lnTo>
                  <a:close/>
                  <a:moveTo>
                    <a:pt x="894805" y="1273146"/>
                  </a:moveTo>
                  <a:cubicBezTo>
                    <a:pt x="995616" y="1249662"/>
                    <a:pt x="1081109" y="1110548"/>
                    <a:pt x="1127063" y="1023715"/>
                  </a:cubicBezTo>
                  <a:cubicBezTo>
                    <a:pt x="1178898" y="1058422"/>
                    <a:pt x="1206421" y="1089754"/>
                    <a:pt x="1245523" y="1137499"/>
                  </a:cubicBezTo>
                  <a:cubicBezTo>
                    <a:pt x="1366455" y="1285166"/>
                    <a:pt x="1271845" y="1182590"/>
                    <a:pt x="1443009" y="1249675"/>
                  </a:cubicBezTo>
                  <a:cubicBezTo>
                    <a:pt x="1466654" y="1258942"/>
                    <a:pt x="1482533" y="1267785"/>
                    <a:pt x="1505556" y="1273146"/>
                  </a:cubicBezTo>
                  <a:cubicBezTo>
                    <a:pt x="1497229" y="1304332"/>
                    <a:pt x="1473964" y="1310678"/>
                    <a:pt x="1407566" y="1329989"/>
                  </a:cubicBezTo>
                  <a:cubicBezTo>
                    <a:pt x="1322325" y="1354782"/>
                    <a:pt x="1322320" y="1330788"/>
                    <a:pt x="1287495" y="1373353"/>
                  </a:cubicBezTo>
                  <a:cubicBezTo>
                    <a:pt x="1244915" y="1425397"/>
                    <a:pt x="1197655" y="1502434"/>
                    <a:pt x="1127063" y="1539781"/>
                  </a:cubicBezTo>
                  <a:cubicBezTo>
                    <a:pt x="1083984" y="1475459"/>
                    <a:pt x="999632" y="1318337"/>
                    <a:pt x="894805" y="1290350"/>
                  </a:cubicBezTo>
                  <a:lnTo>
                    <a:pt x="894805" y="1273146"/>
                  </a:lnTo>
                  <a:close/>
                  <a:moveTo>
                    <a:pt x="4585119" y="688272"/>
                  </a:moveTo>
                  <a:cubicBezTo>
                    <a:pt x="4585119" y="761469"/>
                    <a:pt x="4590337" y="859674"/>
                    <a:pt x="4619527" y="920503"/>
                  </a:cubicBezTo>
                  <a:cubicBezTo>
                    <a:pt x="4586343" y="912771"/>
                    <a:pt x="4561352" y="895602"/>
                    <a:pt x="4530742" y="880259"/>
                  </a:cubicBezTo>
                  <a:cubicBezTo>
                    <a:pt x="4500116" y="864911"/>
                    <a:pt x="4472350" y="853637"/>
                    <a:pt x="4440044" y="841929"/>
                  </a:cubicBezTo>
                  <a:cubicBezTo>
                    <a:pt x="4409352" y="830809"/>
                    <a:pt x="4377923" y="822554"/>
                    <a:pt x="4338163" y="814783"/>
                  </a:cubicBezTo>
                  <a:cubicBezTo>
                    <a:pt x="4302550" y="807820"/>
                    <a:pt x="4254062" y="809132"/>
                    <a:pt x="4215226" y="800086"/>
                  </a:cubicBezTo>
                  <a:cubicBezTo>
                    <a:pt x="4222061" y="882185"/>
                    <a:pt x="4473647" y="1054523"/>
                    <a:pt x="4499097" y="1092523"/>
                  </a:cubicBezTo>
                  <a:cubicBezTo>
                    <a:pt x="4182612" y="1092523"/>
                    <a:pt x="3927897" y="1259927"/>
                    <a:pt x="3871141" y="1273146"/>
                  </a:cubicBezTo>
                  <a:cubicBezTo>
                    <a:pt x="3879546" y="1304617"/>
                    <a:pt x="3896334" y="1303642"/>
                    <a:pt x="3928418" y="1319090"/>
                  </a:cubicBezTo>
                  <a:cubicBezTo>
                    <a:pt x="4073304" y="1388849"/>
                    <a:pt x="4148096" y="1418777"/>
                    <a:pt x="4311962" y="1451658"/>
                  </a:cubicBezTo>
                  <a:cubicBezTo>
                    <a:pt x="4362795" y="1461856"/>
                    <a:pt x="4447276" y="1478418"/>
                    <a:pt x="4499097" y="1479574"/>
                  </a:cubicBezTo>
                  <a:cubicBezTo>
                    <a:pt x="4433589" y="1536506"/>
                    <a:pt x="4235472" y="1676523"/>
                    <a:pt x="4215226" y="1763409"/>
                  </a:cubicBezTo>
                  <a:cubicBezTo>
                    <a:pt x="4387891" y="1763409"/>
                    <a:pt x="4505927" y="1703098"/>
                    <a:pt x="4619527" y="1642996"/>
                  </a:cubicBezTo>
                  <a:cubicBezTo>
                    <a:pt x="4589398" y="1772306"/>
                    <a:pt x="4585119" y="1722825"/>
                    <a:pt x="4585119" y="1875224"/>
                  </a:cubicBezTo>
                  <a:cubicBezTo>
                    <a:pt x="4585119" y="2028296"/>
                    <a:pt x="4726105" y="2155587"/>
                    <a:pt x="4851785" y="2184864"/>
                  </a:cubicBezTo>
                  <a:cubicBezTo>
                    <a:pt x="4851414" y="2168214"/>
                    <a:pt x="4769669" y="1821268"/>
                    <a:pt x="4860387" y="1754810"/>
                  </a:cubicBezTo>
                  <a:cubicBezTo>
                    <a:pt x="4863736" y="1795034"/>
                    <a:pt x="4890826" y="1863213"/>
                    <a:pt x="4904544" y="1899880"/>
                  </a:cubicBezTo>
                  <a:cubicBezTo>
                    <a:pt x="5029976" y="2235153"/>
                    <a:pt x="5421173" y="2204708"/>
                    <a:pt x="5476327" y="1957596"/>
                  </a:cubicBezTo>
                  <a:cubicBezTo>
                    <a:pt x="5501689" y="1843962"/>
                    <a:pt x="5452109" y="1686553"/>
                    <a:pt x="5342106" y="1677400"/>
                  </a:cubicBezTo>
                  <a:cubicBezTo>
                    <a:pt x="5342106" y="1742671"/>
                    <a:pt x="5342874" y="1771640"/>
                    <a:pt x="5310262" y="1808980"/>
                  </a:cubicBezTo>
                  <a:cubicBezTo>
                    <a:pt x="5171832" y="1967465"/>
                    <a:pt x="4897846" y="1675942"/>
                    <a:pt x="5163707" y="1456015"/>
                  </a:cubicBezTo>
                  <a:cubicBezTo>
                    <a:pt x="5350335" y="1301628"/>
                    <a:pt x="5651783" y="1581058"/>
                    <a:pt x="5651783" y="1815017"/>
                  </a:cubicBezTo>
                  <a:cubicBezTo>
                    <a:pt x="5651783" y="1931154"/>
                    <a:pt x="5637208" y="2020228"/>
                    <a:pt x="5558572" y="2117467"/>
                  </a:cubicBezTo>
                  <a:cubicBezTo>
                    <a:pt x="5465937" y="2232017"/>
                    <a:pt x="5363729" y="2296801"/>
                    <a:pt x="5211056" y="2329067"/>
                  </a:cubicBezTo>
                  <a:cubicBezTo>
                    <a:pt x="4414560" y="2497404"/>
                    <a:pt x="4126809" y="1550708"/>
                    <a:pt x="3804119" y="1348764"/>
                  </a:cubicBezTo>
                  <a:cubicBezTo>
                    <a:pt x="3739448" y="1308292"/>
                    <a:pt x="3728355" y="1312058"/>
                    <a:pt x="3671641" y="1292000"/>
                  </a:cubicBezTo>
                  <a:lnTo>
                    <a:pt x="3653316" y="1284518"/>
                  </a:lnTo>
                  <a:cubicBezTo>
                    <a:pt x="3652023" y="1283967"/>
                    <a:pt x="3649302" y="1282901"/>
                    <a:pt x="3647486" y="1281748"/>
                  </a:cubicBezTo>
                  <a:cubicBezTo>
                    <a:pt x="3876149" y="1228483"/>
                    <a:pt x="3974382" y="1049330"/>
                    <a:pt x="4114452" y="862744"/>
                  </a:cubicBezTo>
                  <a:lnTo>
                    <a:pt x="4415150" y="501122"/>
                  </a:lnTo>
                  <a:cubicBezTo>
                    <a:pt x="4439263" y="476739"/>
                    <a:pt x="4451492" y="470656"/>
                    <a:pt x="4475301" y="449449"/>
                  </a:cubicBezTo>
                  <a:cubicBezTo>
                    <a:pt x="4498758" y="428559"/>
                    <a:pt x="4510787" y="418024"/>
                    <a:pt x="4535475" y="397803"/>
                  </a:cubicBezTo>
                  <a:cubicBezTo>
                    <a:pt x="4701060" y="262190"/>
                    <a:pt x="4919355" y="169098"/>
                    <a:pt x="5214889" y="239198"/>
                  </a:cubicBezTo>
                  <a:cubicBezTo>
                    <a:pt x="5341496" y="269231"/>
                    <a:pt x="5424860" y="310764"/>
                    <a:pt x="5503433" y="389347"/>
                  </a:cubicBezTo>
                  <a:cubicBezTo>
                    <a:pt x="5885779" y="771748"/>
                    <a:pt x="5443638" y="1269240"/>
                    <a:pt x="5192717" y="1130083"/>
                  </a:cubicBezTo>
                  <a:cubicBezTo>
                    <a:pt x="5169545" y="1117231"/>
                    <a:pt x="5141462" y="1093813"/>
                    <a:pt x="5126792" y="1075581"/>
                  </a:cubicBezTo>
                  <a:cubicBezTo>
                    <a:pt x="4932679" y="834308"/>
                    <a:pt x="5164103" y="714075"/>
                    <a:pt x="5195870" y="714075"/>
                  </a:cubicBezTo>
                  <a:cubicBezTo>
                    <a:pt x="5309789" y="714075"/>
                    <a:pt x="5342106" y="768757"/>
                    <a:pt x="5342106" y="886098"/>
                  </a:cubicBezTo>
                  <a:cubicBezTo>
                    <a:pt x="5451895" y="883653"/>
                    <a:pt x="5495257" y="727465"/>
                    <a:pt x="5478966" y="620827"/>
                  </a:cubicBezTo>
                  <a:cubicBezTo>
                    <a:pt x="5465021" y="529556"/>
                    <a:pt x="5357704" y="421638"/>
                    <a:pt x="5256084" y="421638"/>
                  </a:cubicBezTo>
                  <a:cubicBezTo>
                    <a:pt x="5134817" y="421638"/>
                    <a:pt x="5046686" y="448659"/>
                    <a:pt x="4966985" y="554027"/>
                  </a:cubicBezTo>
                  <a:cubicBezTo>
                    <a:pt x="4934205" y="597362"/>
                    <a:pt x="4865732" y="744449"/>
                    <a:pt x="4860387" y="808688"/>
                  </a:cubicBezTo>
                  <a:cubicBezTo>
                    <a:pt x="4766487" y="739897"/>
                    <a:pt x="4851785" y="419602"/>
                    <a:pt x="4851785" y="378632"/>
                  </a:cubicBezTo>
                  <a:cubicBezTo>
                    <a:pt x="4818810" y="396079"/>
                    <a:pt x="4792792" y="402481"/>
                    <a:pt x="4758645" y="423120"/>
                  </a:cubicBezTo>
                  <a:cubicBezTo>
                    <a:pt x="4670465" y="476412"/>
                    <a:pt x="4585119" y="567449"/>
                    <a:pt x="4585119" y="688272"/>
                  </a:cubicBezTo>
                  <a:close/>
                  <a:moveTo>
                    <a:pt x="1187277" y="585060"/>
                  </a:moveTo>
                  <a:cubicBezTo>
                    <a:pt x="1187277" y="771092"/>
                    <a:pt x="1193431" y="671522"/>
                    <a:pt x="1161471" y="808688"/>
                  </a:cubicBezTo>
                  <a:cubicBezTo>
                    <a:pt x="1134344" y="788815"/>
                    <a:pt x="1139033" y="746489"/>
                    <a:pt x="1109731" y="679797"/>
                  </a:cubicBezTo>
                  <a:cubicBezTo>
                    <a:pt x="1037176" y="514649"/>
                    <a:pt x="954563" y="421638"/>
                    <a:pt x="748569" y="421638"/>
                  </a:cubicBezTo>
                  <a:cubicBezTo>
                    <a:pt x="607398" y="421638"/>
                    <a:pt x="454603" y="623698"/>
                    <a:pt x="559386" y="808622"/>
                  </a:cubicBezTo>
                  <a:cubicBezTo>
                    <a:pt x="579715" y="844497"/>
                    <a:pt x="610639" y="881778"/>
                    <a:pt x="662548" y="886098"/>
                  </a:cubicBezTo>
                  <a:cubicBezTo>
                    <a:pt x="662548" y="704112"/>
                    <a:pt x="821056" y="660590"/>
                    <a:pt x="908655" y="777636"/>
                  </a:cubicBezTo>
                  <a:cubicBezTo>
                    <a:pt x="923873" y="797973"/>
                    <a:pt x="963622" y="867435"/>
                    <a:pt x="963622" y="894698"/>
                  </a:cubicBezTo>
                  <a:cubicBezTo>
                    <a:pt x="963622" y="1042786"/>
                    <a:pt x="744010" y="1326834"/>
                    <a:pt x="462696" y="1008513"/>
                  </a:cubicBezTo>
                  <a:cubicBezTo>
                    <a:pt x="214438" y="727599"/>
                    <a:pt x="393809" y="215210"/>
                    <a:pt x="1015235" y="215210"/>
                  </a:cubicBezTo>
                  <a:cubicBezTo>
                    <a:pt x="1361476" y="215210"/>
                    <a:pt x="1654072" y="541949"/>
                    <a:pt x="1818915" y="762000"/>
                  </a:cubicBezTo>
                  <a:lnTo>
                    <a:pt x="2015562" y="1021233"/>
                  </a:lnTo>
                  <a:cubicBezTo>
                    <a:pt x="2114590" y="1153947"/>
                    <a:pt x="2178603" y="1238150"/>
                    <a:pt x="2365770" y="1281748"/>
                  </a:cubicBezTo>
                  <a:cubicBezTo>
                    <a:pt x="2363919" y="1282921"/>
                    <a:pt x="2360718" y="1281755"/>
                    <a:pt x="2359708" y="1284286"/>
                  </a:cubicBezTo>
                  <a:cubicBezTo>
                    <a:pt x="2355012" y="1296064"/>
                    <a:pt x="2367609" y="1282796"/>
                    <a:pt x="2326661" y="1294251"/>
                  </a:cubicBezTo>
                  <a:cubicBezTo>
                    <a:pt x="2222136" y="1323489"/>
                    <a:pt x="2162295" y="1374696"/>
                    <a:pt x="2088173" y="1451443"/>
                  </a:cubicBezTo>
                  <a:cubicBezTo>
                    <a:pt x="2054562" y="1486247"/>
                    <a:pt x="2021753" y="1536784"/>
                    <a:pt x="1990956" y="1577867"/>
                  </a:cubicBezTo>
                  <a:lnTo>
                    <a:pt x="1748335" y="1894346"/>
                  </a:lnTo>
                  <a:cubicBezTo>
                    <a:pt x="1680653" y="1971761"/>
                    <a:pt x="1667249" y="1994245"/>
                    <a:pt x="1589596" y="2071070"/>
                  </a:cubicBezTo>
                  <a:cubicBezTo>
                    <a:pt x="1364787" y="2293475"/>
                    <a:pt x="1098104" y="2403312"/>
                    <a:pt x="774348" y="2322508"/>
                  </a:cubicBezTo>
                  <a:cubicBezTo>
                    <a:pt x="543290" y="2264839"/>
                    <a:pt x="352871" y="2078017"/>
                    <a:pt x="352871" y="1840820"/>
                  </a:cubicBezTo>
                  <a:cubicBezTo>
                    <a:pt x="352871" y="1595121"/>
                    <a:pt x="638839" y="1301436"/>
                    <a:pt x="842241" y="1454722"/>
                  </a:cubicBezTo>
                  <a:cubicBezTo>
                    <a:pt x="1078948" y="1633112"/>
                    <a:pt x="903157" y="1858023"/>
                    <a:pt x="800181" y="1858023"/>
                  </a:cubicBezTo>
                  <a:cubicBezTo>
                    <a:pt x="702093" y="1858023"/>
                    <a:pt x="662548" y="1776653"/>
                    <a:pt x="662548" y="1677400"/>
                  </a:cubicBezTo>
                  <a:cubicBezTo>
                    <a:pt x="445635" y="1727928"/>
                    <a:pt x="487524" y="2150460"/>
                    <a:pt x="782978" y="2150460"/>
                  </a:cubicBezTo>
                  <a:cubicBezTo>
                    <a:pt x="884727" y="2150460"/>
                    <a:pt x="981485" y="2085399"/>
                    <a:pt x="1030034" y="2027640"/>
                  </a:cubicBezTo>
                  <a:cubicBezTo>
                    <a:pt x="1069419" y="1980780"/>
                    <a:pt x="1142532" y="1841231"/>
                    <a:pt x="1144266" y="1763409"/>
                  </a:cubicBezTo>
                  <a:cubicBezTo>
                    <a:pt x="1202990" y="1779089"/>
                    <a:pt x="1187277" y="1920161"/>
                    <a:pt x="1187277" y="1987038"/>
                  </a:cubicBezTo>
                  <a:cubicBezTo>
                    <a:pt x="1187277" y="2065543"/>
                    <a:pt x="1167616" y="2121571"/>
                    <a:pt x="1152868" y="2184864"/>
                  </a:cubicBezTo>
                  <a:cubicBezTo>
                    <a:pt x="1354536" y="2137887"/>
                    <a:pt x="1456169" y="1967819"/>
                    <a:pt x="1415962" y="1741181"/>
                  </a:cubicBezTo>
                  <a:cubicBezTo>
                    <a:pt x="1408995" y="1701910"/>
                    <a:pt x="1396394" y="1675025"/>
                    <a:pt x="1393729" y="1642996"/>
                  </a:cubicBezTo>
                  <a:cubicBezTo>
                    <a:pt x="1528606" y="1714355"/>
                    <a:pt x="1626647" y="1763409"/>
                    <a:pt x="1798028" y="1763409"/>
                  </a:cubicBezTo>
                  <a:cubicBezTo>
                    <a:pt x="1789910" y="1733009"/>
                    <a:pt x="1789834" y="1744395"/>
                    <a:pt x="1771312" y="1721315"/>
                  </a:cubicBezTo>
                  <a:cubicBezTo>
                    <a:pt x="1759971" y="1707187"/>
                    <a:pt x="1753432" y="1697468"/>
                    <a:pt x="1740138" y="1683676"/>
                  </a:cubicBezTo>
                  <a:lnTo>
                    <a:pt x="1594290" y="1545669"/>
                  </a:lnTo>
                  <a:cubicBezTo>
                    <a:pt x="1572195" y="1527844"/>
                    <a:pt x="1526878" y="1496931"/>
                    <a:pt x="1514159" y="1479574"/>
                  </a:cubicBezTo>
                  <a:cubicBezTo>
                    <a:pt x="1695751" y="1464465"/>
                    <a:pt x="1844952" y="1423939"/>
                    <a:pt x="2002097" y="1356776"/>
                  </a:cubicBezTo>
                  <a:lnTo>
                    <a:pt x="2142113" y="1290350"/>
                  </a:lnTo>
                  <a:cubicBezTo>
                    <a:pt x="2120221" y="1257659"/>
                    <a:pt x="2050282" y="1229819"/>
                    <a:pt x="2011892" y="1214129"/>
                  </a:cubicBezTo>
                  <a:cubicBezTo>
                    <a:pt x="1850890" y="1148322"/>
                    <a:pt x="1695651" y="1092523"/>
                    <a:pt x="1505556" y="1092523"/>
                  </a:cubicBezTo>
                  <a:cubicBezTo>
                    <a:pt x="1519060" y="1074094"/>
                    <a:pt x="1677683" y="964164"/>
                    <a:pt x="1737831" y="886115"/>
                  </a:cubicBezTo>
                  <a:cubicBezTo>
                    <a:pt x="1750906" y="869151"/>
                    <a:pt x="1755480" y="865825"/>
                    <a:pt x="1770115" y="848956"/>
                  </a:cubicBezTo>
                  <a:cubicBezTo>
                    <a:pt x="1785892" y="830768"/>
                    <a:pt x="1808739" y="807501"/>
                    <a:pt x="1775743" y="807020"/>
                  </a:cubicBezTo>
                  <a:lnTo>
                    <a:pt x="1682242" y="813328"/>
                  </a:lnTo>
                  <a:cubicBezTo>
                    <a:pt x="1518677" y="842873"/>
                    <a:pt x="1427210" y="911562"/>
                    <a:pt x="1393729" y="920503"/>
                  </a:cubicBezTo>
                  <a:cubicBezTo>
                    <a:pt x="1398184" y="866971"/>
                    <a:pt x="1521898" y="571825"/>
                    <a:pt x="1258934" y="427399"/>
                  </a:cubicBezTo>
                  <a:cubicBezTo>
                    <a:pt x="1220775" y="406443"/>
                    <a:pt x="1189742" y="396323"/>
                    <a:pt x="1152868" y="378632"/>
                  </a:cubicBezTo>
                  <a:cubicBezTo>
                    <a:pt x="1156709" y="424773"/>
                    <a:pt x="1187277" y="485765"/>
                    <a:pt x="1187277" y="585060"/>
                  </a:cubicBezTo>
                  <a:close/>
                  <a:moveTo>
                    <a:pt x="2348565" y="1918230"/>
                  </a:moveTo>
                  <a:cubicBezTo>
                    <a:pt x="2380159" y="1939385"/>
                    <a:pt x="2370693" y="1950025"/>
                    <a:pt x="2403380" y="1975235"/>
                  </a:cubicBezTo>
                  <a:cubicBezTo>
                    <a:pt x="2421310" y="1989064"/>
                    <a:pt x="2454950" y="2010268"/>
                    <a:pt x="2478565" y="2012385"/>
                  </a:cubicBezTo>
                  <a:cubicBezTo>
                    <a:pt x="2650780" y="2027813"/>
                    <a:pt x="2751181" y="1743090"/>
                    <a:pt x="2538221" y="1633985"/>
                  </a:cubicBezTo>
                  <a:cubicBezTo>
                    <a:pt x="2492930" y="1610779"/>
                    <a:pt x="2416789" y="1590410"/>
                    <a:pt x="2354827" y="1606200"/>
                  </a:cubicBezTo>
                  <a:cubicBezTo>
                    <a:pt x="2290075" y="1622699"/>
                    <a:pt x="2251970" y="1654887"/>
                    <a:pt x="2212929" y="1696600"/>
                  </a:cubicBezTo>
                  <a:cubicBezTo>
                    <a:pt x="2081826" y="1836682"/>
                    <a:pt x="2161479" y="1961258"/>
                    <a:pt x="2167921" y="2038646"/>
                  </a:cubicBezTo>
                  <a:cubicBezTo>
                    <a:pt x="2127775" y="2057907"/>
                    <a:pt x="2073328" y="2063127"/>
                    <a:pt x="2004346" y="2098721"/>
                  </a:cubicBezTo>
                  <a:cubicBezTo>
                    <a:pt x="1856832" y="2174832"/>
                    <a:pt x="1747165" y="2403546"/>
                    <a:pt x="1823836" y="2563313"/>
                  </a:cubicBezTo>
                  <a:cubicBezTo>
                    <a:pt x="1859999" y="2539100"/>
                    <a:pt x="1882545" y="2503877"/>
                    <a:pt x="1917160" y="2476004"/>
                  </a:cubicBezTo>
                  <a:cubicBezTo>
                    <a:pt x="1951961" y="2447981"/>
                    <a:pt x="1983512" y="2424399"/>
                    <a:pt x="2020400" y="2398609"/>
                  </a:cubicBezTo>
                  <a:cubicBezTo>
                    <a:pt x="2232480" y="2250347"/>
                    <a:pt x="2412597" y="2337531"/>
                    <a:pt x="2630973" y="2278015"/>
                  </a:cubicBezTo>
                  <a:cubicBezTo>
                    <a:pt x="2671109" y="2267078"/>
                    <a:pt x="2721686" y="2246017"/>
                    <a:pt x="2756465" y="2222867"/>
                  </a:cubicBezTo>
                  <a:lnTo>
                    <a:pt x="2864694" y="2141858"/>
                  </a:lnTo>
                  <a:cubicBezTo>
                    <a:pt x="2868139" y="2296542"/>
                    <a:pt x="2919789" y="2448671"/>
                    <a:pt x="3002327" y="2571915"/>
                  </a:cubicBezTo>
                  <a:cubicBezTo>
                    <a:pt x="3091570" y="2506537"/>
                    <a:pt x="3139959" y="2256752"/>
                    <a:pt x="3139959" y="2141858"/>
                  </a:cubicBezTo>
                  <a:cubicBezTo>
                    <a:pt x="3216542" y="2193134"/>
                    <a:pt x="3275174" y="2246380"/>
                    <a:pt x="3368991" y="2274102"/>
                  </a:cubicBezTo>
                  <a:cubicBezTo>
                    <a:pt x="3601759" y="2342881"/>
                    <a:pt x="3764112" y="2244839"/>
                    <a:pt x="3986582" y="2396280"/>
                  </a:cubicBezTo>
                  <a:cubicBezTo>
                    <a:pt x="4063457" y="2448610"/>
                    <a:pt x="4153885" y="2539520"/>
                    <a:pt x="4189420" y="2563313"/>
                  </a:cubicBezTo>
                  <a:cubicBezTo>
                    <a:pt x="4199042" y="2447715"/>
                    <a:pt x="4244774" y="2377297"/>
                    <a:pt x="4127685" y="2203587"/>
                  </a:cubicBezTo>
                  <a:cubicBezTo>
                    <a:pt x="4061358" y="2105187"/>
                    <a:pt x="3950845" y="2065228"/>
                    <a:pt x="3836732" y="2038646"/>
                  </a:cubicBezTo>
                  <a:cubicBezTo>
                    <a:pt x="3858127" y="1994067"/>
                    <a:pt x="3878215" y="1922770"/>
                    <a:pt x="3870265" y="1850348"/>
                  </a:cubicBezTo>
                  <a:cubicBezTo>
                    <a:pt x="3866583" y="1816789"/>
                    <a:pt x="3856757" y="1793940"/>
                    <a:pt x="3842782" y="1765962"/>
                  </a:cubicBezTo>
                  <a:cubicBezTo>
                    <a:pt x="3815850" y="1712036"/>
                    <a:pt x="3783448" y="1675269"/>
                    <a:pt x="3735002" y="1641499"/>
                  </a:cubicBezTo>
                  <a:cubicBezTo>
                    <a:pt x="3609096" y="1553736"/>
                    <a:pt x="3417961" y="1619146"/>
                    <a:pt x="3363444" y="1754645"/>
                  </a:cubicBezTo>
                  <a:cubicBezTo>
                    <a:pt x="3302043" y="1907256"/>
                    <a:pt x="3477161" y="2099479"/>
                    <a:pt x="3606894" y="1972256"/>
                  </a:cubicBezTo>
                  <a:cubicBezTo>
                    <a:pt x="3629242" y="1950340"/>
                    <a:pt x="3645601" y="1931588"/>
                    <a:pt x="3664691" y="1909630"/>
                  </a:cubicBezTo>
                  <a:cubicBezTo>
                    <a:pt x="3664691" y="2130297"/>
                    <a:pt x="3408108" y="2145838"/>
                    <a:pt x="3292391" y="2032453"/>
                  </a:cubicBezTo>
                  <a:cubicBezTo>
                    <a:pt x="3239761" y="1980882"/>
                    <a:pt x="3179654" y="1924981"/>
                    <a:pt x="3166543" y="1839454"/>
                  </a:cubicBezTo>
                  <a:cubicBezTo>
                    <a:pt x="3145746" y="1703802"/>
                    <a:pt x="3206921" y="1595852"/>
                    <a:pt x="3302111" y="1521288"/>
                  </a:cubicBezTo>
                  <a:cubicBezTo>
                    <a:pt x="3329009" y="1500220"/>
                    <a:pt x="3366297" y="1476497"/>
                    <a:pt x="3397855" y="1462200"/>
                  </a:cubicBezTo>
                  <a:cubicBezTo>
                    <a:pt x="3475352" y="1427091"/>
                    <a:pt x="3584643" y="1433086"/>
                    <a:pt x="3663655" y="1463407"/>
                  </a:cubicBezTo>
                  <a:cubicBezTo>
                    <a:pt x="3815572" y="1521702"/>
                    <a:pt x="4012251" y="1822646"/>
                    <a:pt x="4114452" y="1958785"/>
                  </a:cubicBezTo>
                  <a:cubicBezTo>
                    <a:pt x="4227827" y="2109812"/>
                    <a:pt x="4275074" y="2171279"/>
                    <a:pt x="4419683" y="2290074"/>
                  </a:cubicBezTo>
                  <a:cubicBezTo>
                    <a:pt x="4478027" y="2338002"/>
                    <a:pt x="4539760" y="2381588"/>
                    <a:pt x="4608155" y="2419864"/>
                  </a:cubicBezTo>
                  <a:cubicBezTo>
                    <a:pt x="4729699" y="2487883"/>
                    <a:pt x="4945329" y="2536291"/>
                    <a:pt x="5150713" y="2509563"/>
                  </a:cubicBezTo>
                  <a:cubicBezTo>
                    <a:pt x="5367799" y="2481310"/>
                    <a:pt x="5512891" y="2364024"/>
                    <a:pt x="5617374" y="2339684"/>
                  </a:cubicBezTo>
                  <a:cubicBezTo>
                    <a:pt x="5625984" y="2443124"/>
                    <a:pt x="5808474" y="2481527"/>
                    <a:pt x="5915173" y="2439623"/>
                  </a:cubicBezTo>
                  <a:cubicBezTo>
                    <a:pt x="5933276" y="2432513"/>
                    <a:pt x="5950286" y="2423868"/>
                    <a:pt x="5967704" y="2414737"/>
                  </a:cubicBezTo>
                  <a:cubicBezTo>
                    <a:pt x="5995268" y="2400284"/>
                    <a:pt x="5996470" y="2404046"/>
                    <a:pt x="6004470" y="2374089"/>
                  </a:cubicBezTo>
                  <a:cubicBezTo>
                    <a:pt x="5739414" y="2312346"/>
                    <a:pt x="5907512" y="1948569"/>
                    <a:pt x="5873118" y="1739933"/>
                  </a:cubicBezTo>
                  <a:cubicBezTo>
                    <a:pt x="5850846" y="1604820"/>
                    <a:pt x="5780871" y="1499671"/>
                    <a:pt x="5692821" y="1414011"/>
                  </a:cubicBezTo>
                  <a:cubicBezTo>
                    <a:pt x="5691575" y="1412802"/>
                    <a:pt x="5689792" y="1410980"/>
                    <a:pt x="5688534" y="1409756"/>
                  </a:cubicBezTo>
                  <a:cubicBezTo>
                    <a:pt x="5632329" y="1355174"/>
                    <a:pt x="5559157" y="1308850"/>
                    <a:pt x="5479741" y="1290350"/>
                  </a:cubicBezTo>
                  <a:cubicBezTo>
                    <a:pt x="5491965" y="1273666"/>
                    <a:pt x="5627845" y="1211072"/>
                    <a:pt x="5671226" y="1172172"/>
                  </a:cubicBezTo>
                  <a:cubicBezTo>
                    <a:pt x="5697254" y="1148832"/>
                    <a:pt x="5708143" y="1146199"/>
                    <a:pt x="5729404" y="1118528"/>
                  </a:cubicBezTo>
                  <a:cubicBezTo>
                    <a:pt x="5792449" y="1036476"/>
                    <a:pt x="5857047" y="941490"/>
                    <a:pt x="5873194" y="832245"/>
                  </a:cubicBezTo>
                  <a:cubicBezTo>
                    <a:pt x="5891853" y="706026"/>
                    <a:pt x="5864133" y="575543"/>
                    <a:pt x="5850851" y="454801"/>
                  </a:cubicBezTo>
                  <a:cubicBezTo>
                    <a:pt x="5825972" y="228602"/>
                    <a:pt x="5961184" y="239881"/>
                    <a:pt x="6004470" y="180806"/>
                  </a:cubicBezTo>
                  <a:cubicBezTo>
                    <a:pt x="5931279" y="80921"/>
                    <a:pt x="5650256" y="82693"/>
                    <a:pt x="5617374" y="223811"/>
                  </a:cubicBezTo>
                  <a:lnTo>
                    <a:pt x="5576848" y="214079"/>
                  </a:lnTo>
                  <a:cubicBezTo>
                    <a:pt x="5435447" y="151858"/>
                    <a:pt x="5317358" y="77798"/>
                    <a:pt x="5153649" y="59600"/>
                  </a:cubicBezTo>
                  <a:cubicBezTo>
                    <a:pt x="4754086" y="15187"/>
                    <a:pt x="4518456" y="168639"/>
                    <a:pt x="4264650" y="419448"/>
                  </a:cubicBezTo>
                  <a:cubicBezTo>
                    <a:pt x="4108265" y="573988"/>
                    <a:pt x="3872050" y="1007143"/>
                    <a:pt x="3679290" y="1098521"/>
                  </a:cubicBezTo>
                  <a:cubicBezTo>
                    <a:pt x="3606143" y="1133194"/>
                    <a:pt x="3489336" y="1138623"/>
                    <a:pt x="3407611" y="1108742"/>
                  </a:cubicBezTo>
                  <a:cubicBezTo>
                    <a:pt x="3155207" y="1016459"/>
                    <a:pt x="3071936" y="718668"/>
                    <a:pt x="3288604" y="535858"/>
                  </a:cubicBezTo>
                  <a:cubicBezTo>
                    <a:pt x="3361947" y="473976"/>
                    <a:pt x="3554166" y="421823"/>
                    <a:pt x="3627032" y="528100"/>
                  </a:cubicBezTo>
                  <a:cubicBezTo>
                    <a:pt x="3648329" y="559164"/>
                    <a:pt x="3664691" y="604828"/>
                    <a:pt x="3664691" y="653868"/>
                  </a:cubicBezTo>
                  <a:cubicBezTo>
                    <a:pt x="3645401" y="640953"/>
                    <a:pt x="3526544" y="452107"/>
                    <a:pt x="3387777" y="626419"/>
                  </a:cubicBezTo>
                  <a:cubicBezTo>
                    <a:pt x="3221188" y="835681"/>
                    <a:pt x="3579111" y="1105928"/>
                    <a:pt x="3791705" y="875480"/>
                  </a:cubicBezTo>
                  <a:cubicBezTo>
                    <a:pt x="3830273" y="833674"/>
                    <a:pt x="3859656" y="785270"/>
                    <a:pt x="3869222" y="720704"/>
                  </a:cubicBezTo>
                  <a:cubicBezTo>
                    <a:pt x="3880738" y="642965"/>
                    <a:pt x="3851158" y="586756"/>
                    <a:pt x="3836732" y="524850"/>
                  </a:cubicBezTo>
                  <a:cubicBezTo>
                    <a:pt x="3886339" y="523746"/>
                    <a:pt x="3970788" y="490744"/>
                    <a:pt x="4005384" y="469854"/>
                  </a:cubicBezTo>
                  <a:cubicBezTo>
                    <a:pt x="4167565" y="371915"/>
                    <a:pt x="4237235" y="213998"/>
                    <a:pt x="4189420" y="8785"/>
                  </a:cubicBezTo>
                  <a:cubicBezTo>
                    <a:pt x="4113169" y="29143"/>
                    <a:pt x="4028344" y="231891"/>
                    <a:pt x="3715073" y="265586"/>
                  </a:cubicBezTo>
                  <a:cubicBezTo>
                    <a:pt x="3491165" y="289670"/>
                    <a:pt x="3384465" y="238423"/>
                    <a:pt x="3196416" y="383474"/>
                  </a:cubicBezTo>
                  <a:cubicBezTo>
                    <a:pt x="3171881" y="402401"/>
                    <a:pt x="3166655" y="414511"/>
                    <a:pt x="3139959" y="421638"/>
                  </a:cubicBezTo>
                  <a:cubicBezTo>
                    <a:pt x="3139959" y="324125"/>
                    <a:pt x="3081482" y="23613"/>
                    <a:pt x="2993724" y="183"/>
                  </a:cubicBezTo>
                  <a:cubicBezTo>
                    <a:pt x="2976789" y="63596"/>
                    <a:pt x="2870399" y="165521"/>
                    <a:pt x="2864694" y="421638"/>
                  </a:cubicBezTo>
                  <a:cubicBezTo>
                    <a:pt x="2826633" y="396154"/>
                    <a:pt x="2800000" y="371673"/>
                    <a:pt x="2759891" y="345803"/>
                  </a:cubicBezTo>
                  <a:cubicBezTo>
                    <a:pt x="2724641" y="323067"/>
                    <a:pt x="2680316" y="303187"/>
                    <a:pt x="2634394" y="290662"/>
                  </a:cubicBezTo>
                  <a:cubicBezTo>
                    <a:pt x="2345899" y="211992"/>
                    <a:pt x="2260300" y="372183"/>
                    <a:pt x="1925066" y="96791"/>
                  </a:cubicBezTo>
                  <a:lnTo>
                    <a:pt x="1823836" y="8785"/>
                  </a:lnTo>
                  <a:cubicBezTo>
                    <a:pt x="1723720" y="217407"/>
                    <a:pt x="1930664" y="519374"/>
                    <a:pt x="2176521" y="524850"/>
                  </a:cubicBezTo>
                  <a:cubicBezTo>
                    <a:pt x="2045864" y="771748"/>
                    <a:pt x="2288953" y="1067216"/>
                    <a:pt x="2540813" y="932103"/>
                  </a:cubicBezTo>
                  <a:cubicBezTo>
                    <a:pt x="2803146" y="791375"/>
                    <a:pt x="2574273" y="428559"/>
                    <a:pt x="2397786" y="599871"/>
                  </a:cubicBezTo>
                  <a:cubicBezTo>
                    <a:pt x="2377752" y="619318"/>
                    <a:pt x="2356080" y="650662"/>
                    <a:pt x="2339962" y="662467"/>
                  </a:cubicBezTo>
                  <a:cubicBezTo>
                    <a:pt x="2359521" y="578525"/>
                    <a:pt x="2366163" y="501466"/>
                    <a:pt x="2463825" y="476673"/>
                  </a:cubicBezTo>
                  <a:cubicBezTo>
                    <a:pt x="2736270" y="407509"/>
                    <a:pt x="2956238" y="739114"/>
                    <a:pt x="2788647" y="964881"/>
                  </a:cubicBezTo>
                  <a:cubicBezTo>
                    <a:pt x="2659448" y="1138926"/>
                    <a:pt x="2410117" y="1191896"/>
                    <a:pt x="2243163" y="1043093"/>
                  </a:cubicBezTo>
                  <a:cubicBezTo>
                    <a:pt x="2066590" y="885715"/>
                    <a:pt x="1837023" y="473950"/>
                    <a:pt x="1673969" y="347855"/>
                  </a:cubicBezTo>
                  <a:cubicBezTo>
                    <a:pt x="1582161" y="276860"/>
                    <a:pt x="1497907" y="203227"/>
                    <a:pt x="1394287" y="145843"/>
                  </a:cubicBezTo>
                  <a:cubicBezTo>
                    <a:pt x="1259078" y="70966"/>
                    <a:pt x="1066947" y="36216"/>
                    <a:pt x="859636" y="59631"/>
                  </a:cubicBezTo>
                  <a:cubicBezTo>
                    <a:pt x="700501" y="77605"/>
                    <a:pt x="514234" y="169795"/>
                    <a:pt x="395882" y="232413"/>
                  </a:cubicBezTo>
                  <a:cubicBezTo>
                    <a:pt x="358394" y="71522"/>
                    <a:pt x="72706" y="81118"/>
                    <a:pt x="183" y="189407"/>
                  </a:cubicBezTo>
                  <a:cubicBezTo>
                    <a:pt x="140671" y="256809"/>
                    <a:pt x="155580" y="287597"/>
                    <a:pt x="155316" y="456337"/>
                  </a:cubicBezTo>
                  <a:cubicBezTo>
                    <a:pt x="155114" y="586627"/>
                    <a:pt x="113795" y="709996"/>
                    <a:pt x="138716" y="842195"/>
                  </a:cubicBezTo>
                  <a:cubicBezTo>
                    <a:pt x="174487" y="1031966"/>
                    <a:pt x="299448" y="1170177"/>
                    <a:pt x="461743" y="1250299"/>
                  </a:cubicBezTo>
                  <a:cubicBezTo>
                    <a:pt x="487414" y="1262972"/>
                    <a:pt x="518506" y="1269867"/>
                    <a:pt x="533515" y="1290350"/>
                  </a:cubicBezTo>
                  <a:cubicBezTo>
                    <a:pt x="462777" y="1296235"/>
                    <a:pt x="317841" y="1401471"/>
                    <a:pt x="280309" y="1450027"/>
                  </a:cubicBezTo>
                  <a:cubicBezTo>
                    <a:pt x="46101" y="1753011"/>
                    <a:pt x="154902" y="1839235"/>
                    <a:pt x="155316" y="2107159"/>
                  </a:cubicBezTo>
                  <a:cubicBezTo>
                    <a:pt x="155448" y="2192320"/>
                    <a:pt x="163612" y="2231905"/>
                    <a:pt x="127967" y="2286831"/>
                  </a:cubicBezTo>
                  <a:cubicBezTo>
                    <a:pt x="104120" y="2323578"/>
                    <a:pt x="53355" y="2369666"/>
                    <a:pt x="183" y="2374089"/>
                  </a:cubicBezTo>
                  <a:cubicBezTo>
                    <a:pt x="15750" y="2432384"/>
                    <a:pt x="161581" y="2464199"/>
                    <a:pt x="214691" y="2460166"/>
                  </a:cubicBezTo>
                  <a:cubicBezTo>
                    <a:pt x="292694" y="2454239"/>
                    <a:pt x="380349" y="2406347"/>
                    <a:pt x="395882" y="2339684"/>
                  </a:cubicBezTo>
                  <a:cubicBezTo>
                    <a:pt x="490950" y="2361830"/>
                    <a:pt x="621724" y="2473344"/>
                    <a:pt x="855118" y="2508382"/>
                  </a:cubicBezTo>
                  <a:cubicBezTo>
                    <a:pt x="950686" y="2522728"/>
                    <a:pt x="1065774" y="2513578"/>
                    <a:pt x="1150481" y="2500719"/>
                  </a:cubicBezTo>
                  <a:cubicBezTo>
                    <a:pt x="1246742" y="2486105"/>
                    <a:pt x="1312191" y="2462341"/>
                    <a:pt x="1390966" y="2422934"/>
                  </a:cubicBezTo>
                  <a:cubicBezTo>
                    <a:pt x="1681860" y="2277405"/>
                    <a:pt x="1833767" y="2034542"/>
                    <a:pt x="2021590" y="1789120"/>
                  </a:cubicBezTo>
                  <a:cubicBezTo>
                    <a:pt x="2093608" y="1695013"/>
                    <a:pt x="2219993" y="1514008"/>
                    <a:pt x="2329779" y="1469390"/>
                  </a:cubicBezTo>
                  <a:cubicBezTo>
                    <a:pt x="2578916" y="1368143"/>
                    <a:pt x="2877559" y="1552710"/>
                    <a:pt x="2846667" y="1822570"/>
                  </a:cubicBezTo>
                  <a:cubicBezTo>
                    <a:pt x="2814609" y="2102634"/>
                    <a:pt x="2348565" y="2235433"/>
                    <a:pt x="2348565" y="1918230"/>
                  </a:cubicBezTo>
                  <a:close/>
                </a:path>
              </a:pathLst>
            </a:custGeom>
            <a:solidFill>
              <a:srgbClr val="FFC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  <p:sp>
          <p:nvSpPr>
            <p:cNvPr id="50" name="Рисунок 13">
              <a:extLst>
                <a:ext uri="{FF2B5EF4-FFF2-40B4-BE49-F238E27FC236}">
                  <a16:creationId xmlns="" xmlns:a16="http://schemas.microsoft.com/office/drawing/2014/main" id="{8AE6183D-2092-4484-8D6B-7CA00F24091F}"/>
                </a:ext>
              </a:extLst>
            </p:cNvPr>
            <p:cNvSpPr/>
            <p:nvPr/>
          </p:nvSpPr>
          <p:spPr>
            <a:xfrm rot="16200000">
              <a:off x="11225984" y="5016878"/>
              <a:ext cx="534604" cy="228990"/>
            </a:xfrm>
            <a:custGeom>
              <a:avLst/>
              <a:gdLst>
                <a:gd name="connsiteX0" fmla="*/ 2348565 w 6004560"/>
                <a:gd name="connsiteY0" fmla="*/ 1918230 h 2571965"/>
                <a:gd name="connsiteX1" fmla="*/ 2348565 w 6004560"/>
                <a:gd name="connsiteY1" fmla="*/ 1918230 h 2571965"/>
                <a:gd name="connsiteX2" fmla="*/ 4886193 w 6004560"/>
                <a:gd name="connsiteY2" fmla="*/ 1023715 h 2571965"/>
                <a:gd name="connsiteX3" fmla="*/ 4982851 w 6004560"/>
                <a:gd name="connsiteY3" fmla="*/ 1176499 h 2571965"/>
                <a:gd name="connsiteX4" fmla="*/ 5118451 w 6004560"/>
                <a:gd name="connsiteY4" fmla="*/ 1290350 h 2571965"/>
                <a:gd name="connsiteX5" fmla="*/ 4980740 w 6004560"/>
                <a:gd name="connsiteY5" fmla="*/ 1393487 h 2571965"/>
                <a:gd name="connsiteX6" fmla="*/ 4886193 w 6004560"/>
                <a:gd name="connsiteY6" fmla="*/ 1539781 h 2571965"/>
                <a:gd name="connsiteX7" fmla="*/ 4763734 w 6004560"/>
                <a:gd name="connsiteY7" fmla="*/ 1429995 h 2571965"/>
                <a:gd name="connsiteX8" fmla="*/ 4619430 w 6004560"/>
                <a:gd name="connsiteY8" fmla="*/ 1333453 h 2571965"/>
                <a:gd name="connsiteX9" fmla="*/ 4560428 w 6004560"/>
                <a:gd name="connsiteY9" fmla="*/ 1315038 h 2571965"/>
                <a:gd name="connsiteX10" fmla="*/ 4499097 w 6004560"/>
                <a:gd name="connsiteY10" fmla="*/ 1290350 h 2571965"/>
                <a:gd name="connsiteX11" fmla="*/ 4671716 w 6004560"/>
                <a:gd name="connsiteY11" fmla="*/ 1222119 h 2571965"/>
                <a:gd name="connsiteX12" fmla="*/ 4886193 w 6004560"/>
                <a:gd name="connsiteY12" fmla="*/ 1023715 h 2571965"/>
                <a:gd name="connsiteX13" fmla="*/ 2537811 w 6004560"/>
                <a:gd name="connsiteY13" fmla="*/ 1281748 h 2571965"/>
                <a:gd name="connsiteX14" fmla="*/ 2959430 w 6004560"/>
                <a:gd name="connsiteY14" fmla="*/ 937818 h 2571965"/>
                <a:gd name="connsiteX15" fmla="*/ 3002327 w 6004560"/>
                <a:gd name="connsiteY15" fmla="*/ 722676 h 2571965"/>
                <a:gd name="connsiteX16" fmla="*/ 3010929 w 6004560"/>
                <a:gd name="connsiteY16" fmla="*/ 722676 h 2571965"/>
                <a:gd name="connsiteX17" fmla="*/ 3466842 w 6004560"/>
                <a:gd name="connsiteY17" fmla="*/ 1281748 h 2571965"/>
                <a:gd name="connsiteX18" fmla="*/ 3422919 w 6004560"/>
                <a:gd name="connsiteY18" fmla="*/ 1298037 h 2571965"/>
                <a:gd name="connsiteX19" fmla="*/ 3051299 w 6004560"/>
                <a:gd name="connsiteY19" fmla="*/ 1623155 h 2571965"/>
                <a:gd name="connsiteX20" fmla="*/ 3010929 w 6004560"/>
                <a:gd name="connsiteY20" fmla="*/ 1840820 h 2571965"/>
                <a:gd name="connsiteX21" fmla="*/ 3002327 w 6004560"/>
                <a:gd name="connsiteY21" fmla="*/ 1840820 h 2571965"/>
                <a:gd name="connsiteX22" fmla="*/ 2721220 w 6004560"/>
                <a:gd name="connsiteY22" fmla="*/ 1356396 h 2571965"/>
                <a:gd name="connsiteX23" fmla="*/ 2633794 w 6004560"/>
                <a:gd name="connsiteY23" fmla="*/ 1314794 h 2571965"/>
                <a:gd name="connsiteX24" fmla="*/ 2590427 w 6004560"/>
                <a:gd name="connsiteY24" fmla="*/ 1297947 h 2571965"/>
                <a:gd name="connsiteX25" fmla="*/ 2537811 w 6004560"/>
                <a:gd name="connsiteY25" fmla="*/ 1281748 h 2571965"/>
                <a:gd name="connsiteX26" fmla="*/ 894805 w 6004560"/>
                <a:gd name="connsiteY26" fmla="*/ 1273146 h 2571965"/>
                <a:gd name="connsiteX27" fmla="*/ 1127063 w 6004560"/>
                <a:gd name="connsiteY27" fmla="*/ 1023715 h 2571965"/>
                <a:gd name="connsiteX28" fmla="*/ 1245523 w 6004560"/>
                <a:gd name="connsiteY28" fmla="*/ 1137499 h 2571965"/>
                <a:gd name="connsiteX29" fmla="*/ 1443009 w 6004560"/>
                <a:gd name="connsiteY29" fmla="*/ 1249675 h 2571965"/>
                <a:gd name="connsiteX30" fmla="*/ 1505556 w 6004560"/>
                <a:gd name="connsiteY30" fmla="*/ 1273146 h 2571965"/>
                <a:gd name="connsiteX31" fmla="*/ 1407566 w 6004560"/>
                <a:gd name="connsiteY31" fmla="*/ 1329989 h 2571965"/>
                <a:gd name="connsiteX32" fmla="*/ 1287495 w 6004560"/>
                <a:gd name="connsiteY32" fmla="*/ 1373353 h 2571965"/>
                <a:gd name="connsiteX33" fmla="*/ 1127063 w 6004560"/>
                <a:gd name="connsiteY33" fmla="*/ 1539781 h 2571965"/>
                <a:gd name="connsiteX34" fmla="*/ 894805 w 6004560"/>
                <a:gd name="connsiteY34" fmla="*/ 1290350 h 2571965"/>
                <a:gd name="connsiteX35" fmla="*/ 894805 w 6004560"/>
                <a:gd name="connsiteY35" fmla="*/ 1273146 h 2571965"/>
                <a:gd name="connsiteX36" fmla="*/ 4585119 w 6004560"/>
                <a:gd name="connsiteY36" fmla="*/ 688272 h 2571965"/>
                <a:gd name="connsiteX37" fmla="*/ 4619527 w 6004560"/>
                <a:gd name="connsiteY37" fmla="*/ 920503 h 2571965"/>
                <a:gd name="connsiteX38" fmla="*/ 4530742 w 6004560"/>
                <a:gd name="connsiteY38" fmla="*/ 880259 h 2571965"/>
                <a:gd name="connsiteX39" fmla="*/ 4440044 w 6004560"/>
                <a:gd name="connsiteY39" fmla="*/ 841929 h 2571965"/>
                <a:gd name="connsiteX40" fmla="*/ 4338163 w 6004560"/>
                <a:gd name="connsiteY40" fmla="*/ 814783 h 2571965"/>
                <a:gd name="connsiteX41" fmla="*/ 4215226 w 6004560"/>
                <a:gd name="connsiteY41" fmla="*/ 800086 h 2571965"/>
                <a:gd name="connsiteX42" fmla="*/ 4499097 w 6004560"/>
                <a:gd name="connsiteY42" fmla="*/ 1092523 h 2571965"/>
                <a:gd name="connsiteX43" fmla="*/ 3871141 w 6004560"/>
                <a:gd name="connsiteY43" fmla="*/ 1273146 h 2571965"/>
                <a:gd name="connsiteX44" fmla="*/ 3928418 w 6004560"/>
                <a:gd name="connsiteY44" fmla="*/ 1319090 h 2571965"/>
                <a:gd name="connsiteX45" fmla="*/ 4311962 w 6004560"/>
                <a:gd name="connsiteY45" fmla="*/ 1451658 h 2571965"/>
                <a:gd name="connsiteX46" fmla="*/ 4499097 w 6004560"/>
                <a:gd name="connsiteY46" fmla="*/ 1479574 h 2571965"/>
                <a:gd name="connsiteX47" fmla="*/ 4215226 w 6004560"/>
                <a:gd name="connsiteY47" fmla="*/ 1763409 h 2571965"/>
                <a:gd name="connsiteX48" fmla="*/ 4619527 w 6004560"/>
                <a:gd name="connsiteY48" fmla="*/ 1642996 h 2571965"/>
                <a:gd name="connsiteX49" fmla="*/ 4585119 w 6004560"/>
                <a:gd name="connsiteY49" fmla="*/ 1875224 h 2571965"/>
                <a:gd name="connsiteX50" fmla="*/ 4851785 w 6004560"/>
                <a:gd name="connsiteY50" fmla="*/ 2184864 h 2571965"/>
                <a:gd name="connsiteX51" fmla="*/ 4860387 w 6004560"/>
                <a:gd name="connsiteY51" fmla="*/ 1754810 h 2571965"/>
                <a:gd name="connsiteX52" fmla="*/ 4904544 w 6004560"/>
                <a:gd name="connsiteY52" fmla="*/ 1899880 h 2571965"/>
                <a:gd name="connsiteX53" fmla="*/ 5476327 w 6004560"/>
                <a:gd name="connsiteY53" fmla="*/ 1957596 h 2571965"/>
                <a:gd name="connsiteX54" fmla="*/ 5342106 w 6004560"/>
                <a:gd name="connsiteY54" fmla="*/ 1677400 h 2571965"/>
                <a:gd name="connsiteX55" fmla="*/ 5310262 w 6004560"/>
                <a:gd name="connsiteY55" fmla="*/ 1808980 h 2571965"/>
                <a:gd name="connsiteX56" fmla="*/ 5163707 w 6004560"/>
                <a:gd name="connsiteY56" fmla="*/ 1456015 h 2571965"/>
                <a:gd name="connsiteX57" fmla="*/ 5651783 w 6004560"/>
                <a:gd name="connsiteY57" fmla="*/ 1815017 h 2571965"/>
                <a:gd name="connsiteX58" fmla="*/ 5558572 w 6004560"/>
                <a:gd name="connsiteY58" fmla="*/ 2117467 h 2571965"/>
                <a:gd name="connsiteX59" fmla="*/ 5211056 w 6004560"/>
                <a:gd name="connsiteY59" fmla="*/ 2329067 h 2571965"/>
                <a:gd name="connsiteX60" fmla="*/ 3804119 w 6004560"/>
                <a:gd name="connsiteY60" fmla="*/ 1348764 h 2571965"/>
                <a:gd name="connsiteX61" fmla="*/ 3671641 w 6004560"/>
                <a:gd name="connsiteY61" fmla="*/ 1292000 h 2571965"/>
                <a:gd name="connsiteX62" fmla="*/ 3653316 w 6004560"/>
                <a:gd name="connsiteY62" fmla="*/ 1284518 h 2571965"/>
                <a:gd name="connsiteX63" fmla="*/ 3647486 w 6004560"/>
                <a:gd name="connsiteY63" fmla="*/ 1281748 h 2571965"/>
                <a:gd name="connsiteX64" fmla="*/ 4114452 w 6004560"/>
                <a:gd name="connsiteY64" fmla="*/ 862744 h 2571965"/>
                <a:gd name="connsiteX65" fmla="*/ 4415150 w 6004560"/>
                <a:gd name="connsiteY65" fmla="*/ 501122 h 2571965"/>
                <a:gd name="connsiteX66" fmla="*/ 4475301 w 6004560"/>
                <a:gd name="connsiteY66" fmla="*/ 449449 h 2571965"/>
                <a:gd name="connsiteX67" fmla="*/ 4535475 w 6004560"/>
                <a:gd name="connsiteY67" fmla="*/ 397803 h 2571965"/>
                <a:gd name="connsiteX68" fmla="*/ 5214889 w 6004560"/>
                <a:gd name="connsiteY68" fmla="*/ 239198 h 2571965"/>
                <a:gd name="connsiteX69" fmla="*/ 5503433 w 6004560"/>
                <a:gd name="connsiteY69" fmla="*/ 389347 h 2571965"/>
                <a:gd name="connsiteX70" fmla="*/ 5192717 w 6004560"/>
                <a:gd name="connsiteY70" fmla="*/ 1130083 h 2571965"/>
                <a:gd name="connsiteX71" fmla="*/ 5126792 w 6004560"/>
                <a:gd name="connsiteY71" fmla="*/ 1075581 h 2571965"/>
                <a:gd name="connsiteX72" fmla="*/ 5195870 w 6004560"/>
                <a:gd name="connsiteY72" fmla="*/ 714075 h 2571965"/>
                <a:gd name="connsiteX73" fmla="*/ 5342106 w 6004560"/>
                <a:gd name="connsiteY73" fmla="*/ 886098 h 2571965"/>
                <a:gd name="connsiteX74" fmla="*/ 5478966 w 6004560"/>
                <a:gd name="connsiteY74" fmla="*/ 620827 h 2571965"/>
                <a:gd name="connsiteX75" fmla="*/ 5256084 w 6004560"/>
                <a:gd name="connsiteY75" fmla="*/ 421638 h 2571965"/>
                <a:gd name="connsiteX76" fmla="*/ 4966985 w 6004560"/>
                <a:gd name="connsiteY76" fmla="*/ 554027 h 2571965"/>
                <a:gd name="connsiteX77" fmla="*/ 4860387 w 6004560"/>
                <a:gd name="connsiteY77" fmla="*/ 808688 h 2571965"/>
                <a:gd name="connsiteX78" fmla="*/ 4851785 w 6004560"/>
                <a:gd name="connsiteY78" fmla="*/ 378632 h 2571965"/>
                <a:gd name="connsiteX79" fmla="*/ 4758645 w 6004560"/>
                <a:gd name="connsiteY79" fmla="*/ 423120 h 2571965"/>
                <a:gd name="connsiteX80" fmla="*/ 4585119 w 6004560"/>
                <a:gd name="connsiteY80" fmla="*/ 688272 h 2571965"/>
                <a:gd name="connsiteX81" fmla="*/ 1187277 w 6004560"/>
                <a:gd name="connsiteY81" fmla="*/ 585060 h 2571965"/>
                <a:gd name="connsiteX82" fmla="*/ 1161471 w 6004560"/>
                <a:gd name="connsiteY82" fmla="*/ 808688 h 2571965"/>
                <a:gd name="connsiteX83" fmla="*/ 1109731 w 6004560"/>
                <a:gd name="connsiteY83" fmla="*/ 679797 h 2571965"/>
                <a:gd name="connsiteX84" fmla="*/ 748569 w 6004560"/>
                <a:gd name="connsiteY84" fmla="*/ 421638 h 2571965"/>
                <a:gd name="connsiteX85" fmla="*/ 559386 w 6004560"/>
                <a:gd name="connsiteY85" fmla="*/ 808622 h 2571965"/>
                <a:gd name="connsiteX86" fmla="*/ 662548 w 6004560"/>
                <a:gd name="connsiteY86" fmla="*/ 886098 h 2571965"/>
                <a:gd name="connsiteX87" fmla="*/ 908655 w 6004560"/>
                <a:gd name="connsiteY87" fmla="*/ 777636 h 2571965"/>
                <a:gd name="connsiteX88" fmla="*/ 963622 w 6004560"/>
                <a:gd name="connsiteY88" fmla="*/ 894698 h 2571965"/>
                <a:gd name="connsiteX89" fmla="*/ 462696 w 6004560"/>
                <a:gd name="connsiteY89" fmla="*/ 1008513 h 2571965"/>
                <a:gd name="connsiteX90" fmla="*/ 1015235 w 6004560"/>
                <a:gd name="connsiteY90" fmla="*/ 215210 h 2571965"/>
                <a:gd name="connsiteX91" fmla="*/ 1818915 w 6004560"/>
                <a:gd name="connsiteY91" fmla="*/ 762000 h 2571965"/>
                <a:gd name="connsiteX92" fmla="*/ 2015562 w 6004560"/>
                <a:gd name="connsiteY92" fmla="*/ 1021233 h 2571965"/>
                <a:gd name="connsiteX93" fmla="*/ 2365770 w 6004560"/>
                <a:gd name="connsiteY93" fmla="*/ 1281748 h 2571965"/>
                <a:gd name="connsiteX94" fmla="*/ 2359708 w 6004560"/>
                <a:gd name="connsiteY94" fmla="*/ 1284286 h 2571965"/>
                <a:gd name="connsiteX95" fmla="*/ 2326661 w 6004560"/>
                <a:gd name="connsiteY95" fmla="*/ 1294251 h 2571965"/>
                <a:gd name="connsiteX96" fmla="*/ 2088173 w 6004560"/>
                <a:gd name="connsiteY96" fmla="*/ 1451443 h 2571965"/>
                <a:gd name="connsiteX97" fmla="*/ 1990956 w 6004560"/>
                <a:gd name="connsiteY97" fmla="*/ 1577867 h 2571965"/>
                <a:gd name="connsiteX98" fmla="*/ 1748335 w 6004560"/>
                <a:gd name="connsiteY98" fmla="*/ 1894346 h 2571965"/>
                <a:gd name="connsiteX99" fmla="*/ 1589596 w 6004560"/>
                <a:gd name="connsiteY99" fmla="*/ 2071070 h 2571965"/>
                <a:gd name="connsiteX100" fmla="*/ 774348 w 6004560"/>
                <a:gd name="connsiteY100" fmla="*/ 2322508 h 2571965"/>
                <a:gd name="connsiteX101" fmla="*/ 352871 w 6004560"/>
                <a:gd name="connsiteY101" fmla="*/ 1840820 h 2571965"/>
                <a:gd name="connsiteX102" fmla="*/ 842241 w 6004560"/>
                <a:gd name="connsiteY102" fmla="*/ 1454722 h 2571965"/>
                <a:gd name="connsiteX103" fmla="*/ 800181 w 6004560"/>
                <a:gd name="connsiteY103" fmla="*/ 1858023 h 2571965"/>
                <a:gd name="connsiteX104" fmla="*/ 662548 w 6004560"/>
                <a:gd name="connsiteY104" fmla="*/ 1677400 h 2571965"/>
                <a:gd name="connsiteX105" fmla="*/ 782978 w 6004560"/>
                <a:gd name="connsiteY105" fmla="*/ 2150460 h 2571965"/>
                <a:gd name="connsiteX106" fmla="*/ 1030034 w 6004560"/>
                <a:gd name="connsiteY106" fmla="*/ 2027640 h 2571965"/>
                <a:gd name="connsiteX107" fmla="*/ 1144266 w 6004560"/>
                <a:gd name="connsiteY107" fmla="*/ 1763409 h 2571965"/>
                <a:gd name="connsiteX108" fmla="*/ 1187277 w 6004560"/>
                <a:gd name="connsiteY108" fmla="*/ 1987038 h 2571965"/>
                <a:gd name="connsiteX109" fmla="*/ 1152868 w 6004560"/>
                <a:gd name="connsiteY109" fmla="*/ 2184864 h 2571965"/>
                <a:gd name="connsiteX110" fmla="*/ 1415962 w 6004560"/>
                <a:gd name="connsiteY110" fmla="*/ 1741181 h 2571965"/>
                <a:gd name="connsiteX111" fmla="*/ 1393729 w 6004560"/>
                <a:gd name="connsiteY111" fmla="*/ 1642996 h 2571965"/>
                <a:gd name="connsiteX112" fmla="*/ 1798028 w 6004560"/>
                <a:gd name="connsiteY112" fmla="*/ 1763409 h 2571965"/>
                <a:gd name="connsiteX113" fmla="*/ 1771312 w 6004560"/>
                <a:gd name="connsiteY113" fmla="*/ 1721315 h 2571965"/>
                <a:gd name="connsiteX114" fmla="*/ 1740138 w 6004560"/>
                <a:gd name="connsiteY114" fmla="*/ 1683676 h 2571965"/>
                <a:gd name="connsiteX115" fmla="*/ 1594290 w 6004560"/>
                <a:gd name="connsiteY115" fmla="*/ 1545669 h 2571965"/>
                <a:gd name="connsiteX116" fmla="*/ 1514159 w 6004560"/>
                <a:gd name="connsiteY116" fmla="*/ 1479574 h 2571965"/>
                <a:gd name="connsiteX117" fmla="*/ 2002097 w 6004560"/>
                <a:gd name="connsiteY117" fmla="*/ 1356776 h 2571965"/>
                <a:gd name="connsiteX118" fmla="*/ 2142113 w 6004560"/>
                <a:gd name="connsiteY118" fmla="*/ 1290350 h 2571965"/>
                <a:gd name="connsiteX119" fmla="*/ 2011892 w 6004560"/>
                <a:gd name="connsiteY119" fmla="*/ 1214129 h 2571965"/>
                <a:gd name="connsiteX120" fmla="*/ 1505556 w 6004560"/>
                <a:gd name="connsiteY120" fmla="*/ 1092523 h 2571965"/>
                <a:gd name="connsiteX121" fmla="*/ 1737831 w 6004560"/>
                <a:gd name="connsiteY121" fmla="*/ 886115 h 2571965"/>
                <a:gd name="connsiteX122" fmla="*/ 1770115 w 6004560"/>
                <a:gd name="connsiteY122" fmla="*/ 848956 h 2571965"/>
                <a:gd name="connsiteX123" fmla="*/ 1775743 w 6004560"/>
                <a:gd name="connsiteY123" fmla="*/ 807020 h 2571965"/>
                <a:gd name="connsiteX124" fmla="*/ 1682242 w 6004560"/>
                <a:gd name="connsiteY124" fmla="*/ 813328 h 2571965"/>
                <a:gd name="connsiteX125" fmla="*/ 1393729 w 6004560"/>
                <a:gd name="connsiteY125" fmla="*/ 920503 h 2571965"/>
                <a:gd name="connsiteX126" fmla="*/ 1258934 w 6004560"/>
                <a:gd name="connsiteY126" fmla="*/ 427399 h 2571965"/>
                <a:gd name="connsiteX127" fmla="*/ 1152868 w 6004560"/>
                <a:gd name="connsiteY127" fmla="*/ 378632 h 2571965"/>
                <a:gd name="connsiteX128" fmla="*/ 1187277 w 6004560"/>
                <a:gd name="connsiteY128" fmla="*/ 585060 h 2571965"/>
                <a:gd name="connsiteX129" fmla="*/ 2348565 w 6004560"/>
                <a:gd name="connsiteY129" fmla="*/ 1918230 h 2571965"/>
                <a:gd name="connsiteX130" fmla="*/ 2403380 w 6004560"/>
                <a:gd name="connsiteY130" fmla="*/ 1975235 h 2571965"/>
                <a:gd name="connsiteX131" fmla="*/ 2478565 w 6004560"/>
                <a:gd name="connsiteY131" fmla="*/ 2012385 h 2571965"/>
                <a:gd name="connsiteX132" fmla="*/ 2538221 w 6004560"/>
                <a:gd name="connsiteY132" fmla="*/ 1633985 h 2571965"/>
                <a:gd name="connsiteX133" fmla="*/ 2354827 w 6004560"/>
                <a:gd name="connsiteY133" fmla="*/ 1606200 h 2571965"/>
                <a:gd name="connsiteX134" fmla="*/ 2212929 w 6004560"/>
                <a:gd name="connsiteY134" fmla="*/ 1696600 h 2571965"/>
                <a:gd name="connsiteX135" fmla="*/ 2167921 w 6004560"/>
                <a:gd name="connsiteY135" fmla="*/ 2038646 h 2571965"/>
                <a:gd name="connsiteX136" fmla="*/ 2004346 w 6004560"/>
                <a:gd name="connsiteY136" fmla="*/ 2098721 h 2571965"/>
                <a:gd name="connsiteX137" fmla="*/ 1823836 w 6004560"/>
                <a:gd name="connsiteY137" fmla="*/ 2563313 h 2571965"/>
                <a:gd name="connsiteX138" fmla="*/ 1917160 w 6004560"/>
                <a:gd name="connsiteY138" fmla="*/ 2476004 h 2571965"/>
                <a:gd name="connsiteX139" fmla="*/ 2020400 w 6004560"/>
                <a:gd name="connsiteY139" fmla="*/ 2398609 h 2571965"/>
                <a:gd name="connsiteX140" fmla="*/ 2630973 w 6004560"/>
                <a:gd name="connsiteY140" fmla="*/ 2278015 h 2571965"/>
                <a:gd name="connsiteX141" fmla="*/ 2756465 w 6004560"/>
                <a:gd name="connsiteY141" fmla="*/ 2222867 h 2571965"/>
                <a:gd name="connsiteX142" fmla="*/ 2864694 w 6004560"/>
                <a:gd name="connsiteY142" fmla="*/ 2141858 h 2571965"/>
                <a:gd name="connsiteX143" fmla="*/ 3002327 w 6004560"/>
                <a:gd name="connsiteY143" fmla="*/ 2571915 h 2571965"/>
                <a:gd name="connsiteX144" fmla="*/ 3139959 w 6004560"/>
                <a:gd name="connsiteY144" fmla="*/ 2141858 h 2571965"/>
                <a:gd name="connsiteX145" fmla="*/ 3368991 w 6004560"/>
                <a:gd name="connsiteY145" fmla="*/ 2274102 h 2571965"/>
                <a:gd name="connsiteX146" fmla="*/ 3986582 w 6004560"/>
                <a:gd name="connsiteY146" fmla="*/ 2396280 h 2571965"/>
                <a:gd name="connsiteX147" fmla="*/ 4189420 w 6004560"/>
                <a:gd name="connsiteY147" fmla="*/ 2563313 h 2571965"/>
                <a:gd name="connsiteX148" fmla="*/ 4127685 w 6004560"/>
                <a:gd name="connsiteY148" fmla="*/ 2203587 h 2571965"/>
                <a:gd name="connsiteX149" fmla="*/ 3836732 w 6004560"/>
                <a:gd name="connsiteY149" fmla="*/ 2038646 h 2571965"/>
                <a:gd name="connsiteX150" fmla="*/ 3870265 w 6004560"/>
                <a:gd name="connsiteY150" fmla="*/ 1850348 h 2571965"/>
                <a:gd name="connsiteX151" fmla="*/ 3842782 w 6004560"/>
                <a:gd name="connsiteY151" fmla="*/ 1765962 h 2571965"/>
                <a:gd name="connsiteX152" fmla="*/ 3735002 w 6004560"/>
                <a:gd name="connsiteY152" fmla="*/ 1641499 h 2571965"/>
                <a:gd name="connsiteX153" fmla="*/ 3363444 w 6004560"/>
                <a:gd name="connsiteY153" fmla="*/ 1754645 h 2571965"/>
                <a:gd name="connsiteX154" fmla="*/ 3606894 w 6004560"/>
                <a:gd name="connsiteY154" fmla="*/ 1972256 h 2571965"/>
                <a:gd name="connsiteX155" fmla="*/ 3664691 w 6004560"/>
                <a:gd name="connsiteY155" fmla="*/ 1909630 h 2571965"/>
                <a:gd name="connsiteX156" fmla="*/ 3292391 w 6004560"/>
                <a:gd name="connsiteY156" fmla="*/ 2032453 h 2571965"/>
                <a:gd name="connsiteX157" fmla="*/ 3166543 w 6004560"/>
                <a:gd name="connsiteY157" fmla="*/ 1839454 h 2571965"/>
                <a:gd name="connsiteX158" fmla="*/ 3302111 w 6004560"/>
                <a:gd name="connsiteY158" fmla="*/ 1521288 h 2571965"/>
                <a:gd name="connsiteX159" fmla="*/ 3397855 w 6004560"/>
                <a:gd name="connsiteY159" fmla="*/ 1462200 h 2571965"/>
                <a:gd name="connsiteX160" fmla="*/ 3663655 w 6004560"/>
                <a:gd name="connsiteY160" fmla="*/ 1463407 h 2571965"/>
                <a:gd name="connsiteX161" fmla="*/ 4114452 w 6004560"/>
                <a:gd name="connsiteY161" fmla="*/ 1958785 h 2571965"/>
                <a:gd name="connsiteX162" fmla="*/ 4419683 w 6004560"/>
                <a:gd name="connsiteY162" fmla="*/ 2290074 h 2571965"/>
                <a:gd name="connsiteX163" fmla="*/ 4608155 w 6004560"/>
                <a:gd name="connsiteY163" fmla="*/ 2419864 h 2571965"/>
                <a:gd name="connsiteX164" fmla="*/ 5150713 w 6004560"/>
                <a:gd name="connsiteY164" fmla="*/ 2509563 h 2571965"/>
                <a:gd name="connsiteX165" fmla="*/ 5617374 w 6004560"/>
                <a:gd name="connsiteY165" fmla="*/ 2339684 h 2571965"/>
                <a:gd name="connsiteX166" fmla="*/ 5915173 w 6004560"/>
                <a:gd name="connsiteY166" fmla="*/ 2439623 h 2571965"/>
                <a:gd name="connsiteX167" fmla="*/ 5967704 w 6004560"/>
                <a:gd name="connsiteY167" fmla="*/ 2414737 h 2571965"/>
                <a:gd name="connsiteX168" fmla="*/ 6004470 w 6004560"/>
                <a:gd name="connsiteY168" fmla="*/ 2374089 h 2571965"/>
                <a:gd name="connsiteX169" fmla="*/ 5873118 w 6004560"/>
                <a:gd name="connsiteY169" fmla="*/ 1739933 h 2571965"/>
                <a:gd name="connsiteX170" fmla="*/ 5692821 w 6004560"/>
                <a:gd name="connsiteY170" fmla="*/ 1414011 h 2571965"/>
                <a:gd name="connsiteX171" fmla="*/ 5688534 w 6004560"/>
                <a:gd name="connsiteY171" fmla="*/ 1409756 h 2571965"/>
                <a:gd name="connsiteX172" fmla="*/ 5479741 w 6004560"/>
                <a:gd name="connsiteY172" fmla="*/ 1290350 h 2571965"/>
                <a:gd name="connsiteX173" fmla="*/ 5671226 w 6004560"/>
                <a:gd name="connsiteY173" fmla="*/ 1172172 h 2571965"/>
                <a:gd name="connsiteX174" fmla="*/ 5729404 w 6004560"/>
                <a:gd name="connsiteY174" fmla="*/ 1118528 h 2571965"/>
                <a:gd name="connsiteX175" fmla="*/ 5873194 w 6004560"/>
                <a:gd name="connsiteY175" fmla="*/ 832245 h 2571965"/>
                <a:gd name="connsiteX176" fmla="*/ 5850851 w 6004560"/>
                <a:gd name="connsiteY176" fmla="*/ 454801 h 2571965"/>
                <a:gd name="connsiteX177" fmla="*/ 6004470 w 6004560"/>
                <a:gd name="connsiteY177" fmla="*/ 180806 h 2571965"/>
                <a:gd name="connsiteX178" fmla="*/ 5617374 w 6004560"/>
                <a:gd name="connsiteY178" fmla="*/ 223811 h 2571965"/>
                <a:gd name="connsiteX179" fmla="*/ 5576848 w 6004560"/>
                <a:gd name="connsiteY179" fmla="*/ 214079 h 2571965"/>
                <a:gd name="connsiteX180" fmla="*/ 5153649 w 6004560"/>
                <a:gd name="connsiteY180" fmla="*/ 59600 h 2571965"/>
                <a:gd name="connsiteX181" fmla="*/ 4264650 w 6004560"/>
                <a:gd name="connsiteY181" fmla="*/ 419448 h 2571965"/>
                <a:gd name="connsiteX182" fmla="*/ 3679290 w 6004560"/>
                <a:gd name="connsiteY182" fmla="*/ 1098521 h 2571965"/>
                <a:gd name="connsiteX183" fmla="*/ 3407611 w 6004560"/>
                <a:gd name="connsiteY183" fmla="*/ 1108742 h 2571965"/>
                <a:gd name="connsiteX184" fmla="*/ 3288604 w 6004560"/>
                <a:gd name="connsiteY184" fmla="*/ 535858 h 2571965"/>
                <a:gd name="connsiteX185" fmla="*/ 3627032 w 6004560"/>
                <a:gd name="connsiteY185" fmla="*/ 528100 h 2571965"/>
                <a:gd name="connsiteX186" fmla="*/ 3664691 w 6004560"/>
                <a:gd name="connsiteY186" fmla="*/ 653868 h 2571965"/>
                <a:gd name="connsiteX187" fmla="*/ 3387777 w 6004560"/>
                <a:gd name="connsiteY187" fmla="*/ 626419 h 2571965"/>
                <a:gd name="connsiteX188" fmla="*/ 3791705 w 6004560"/>
                <a:gd name="connsiteY188" fmla="*/ 875480 h 2571965"/>
                <a:gd name="connsiteX189" fmla="*/ 3869222 w 6004560"/>
                <a:gd name="connsiteY189" fmla="*/ 720704 h 2571965"/>
                <a:gd name="connsiteX190" fmla="*/ 3836732 w 6004560"/>
                <a:gd name="connsiteY190" fmla="*/ 524850 h 2571965"/>
                <a:gd name="connsiteX191" fmla="*/ 4005384 w 6004560"/>
                <a:gd name="connsiteY191" fmla="*/ 469854 h 2571965"/>
                <a:gd name="connsiteX192" fmla="*/ 4189420 w 6004560"/>
                <a:gd name="connsiteY192" fmla="*/ 8785 h 2571965"/>
                <a:gd name="connsiteX193" fmla="*/ 3715073 w 6004560"/>
                <a:gd name="connsiteY193" fmla="*/ 265586 h 2571965"/>
                <a:gd name="connsiteX194" fmla="*/ 3196416 w 6004560"/>
                <a:gd name="connsiteY194" fmla="*/ 383474 h 2571965"/>
                <a:gd name="connsiteX195" fmla="*/ 3139959 w 6004560"/>
                <a:gd name="connsiteY195" fmla="*/ 421638 h 2571965"/>
                <a:gd name="connsiteX196" fmla="*/ 2993724 w 6004560"/>
                <a:gd name="connsiteY196" fmla="*/ 183 h 2571965"/>
                <a:gd name="connsiteX197" fmla="*/ 2864694 w 6004560"/>
                <a:gd name="connsiteY197" fmla="*/ 421638 h 2571965"/>
                <a:gd name="connsiteX198" fmla="*/ 2759891 w 6004560"/>
                <a:gd name="connsiteY198" fmla="*/ 345803 h 2571965"/>
                <a:gd name="connsiteX199" fmla="*/ 2634394 w 6004560"/>
                <a:gd name="connsiteY199" fmla="*/ 290662 h 2571965"/>
                <a:gd name="connsiteX200" fmla="*/ 1925066 w 6004560"/>
                <a:gd name="connsiteY200" fmla="*/ 96791 h 2571965"/>
                <a:gd name="connsiteX201" fmla="*/ 1823836 w 6004560"/>
                <a:gd name="connsiteY201" fmla="*/ 8785 h 2571965"/>
                <a:gd name="connsiteX202" fmla="*/ 2176521 w 6004560"/>
                <a:gd name="connsiteY202" fmla="*/ 524850 h 2571965"/>
                <a:gd name="connsiteX203" fmla="*/ 2540813 w 6004560"/>
                <a:gd name="connsiteY203" fmla="*/ 932103 h 2571965"/>
                <a:gd name="connsiteX204" fmla="*/ 2397786 w 6004560"/>
                <a:gd name="connsiteY204" fmla="*/ 599871 h 2571965"/>
                <a:gd name="connsiteX205" fmla="*/ 2339962 w 6004560"/>
                <a:gd name="connsiteY205" fmla="*/ 662467 h 2571965"/>
                <a:gd name="connsiteX206" fmla="*/ 2463825 w 6004560"/>
                <a:gd name="connsiteY206" fmla="*/ 476673 h 2571965"/>
                <a:gd name="connsiteX207" fmla="*/ 2788647 w 6004560"/>
                <a:gd name="connsiteY207" fmla="*/ 964881 h 2571965"/>
                <a:gd name="connsiteX208" fmla="*/ 2243163 w 6004560"/>
                <a:gd name="connsiteY208" fmla="*/ 1043093 h 2571965"/>
                <a:gd name="connsiteX209" fmla="*/ 1673969 w 6004560"/>
                <a:gd name="connsiteY209" fmla="*/ 347855 h 2571965"/>
                <a:gd name="connsiteX210" fmla="*/ 1394287 w 6004560"/>
                <a:gd name="connsiteY210" fmla="*/ 145843 h 2571965"/>
                <a:gd name="connsiteX211" fmla="*/ 859636 w 6004560"/>
                <a:gd name="connsiteY211" fmla="*/ 59631 h 2571965"/>
                <a:gd name="connsiteX212" fmla="*/ 395882 w 6004560"/>
                <a:gd name="connsiteY212" fmla="*/ 232413 h 2571965"/>
                <a:gd name="connsiteX213" fmla="*/ 183 w 6004560"/>
                <a:gd name="connsiteY213" fmla="*/ 189407 h 2571965"/>
                <a:gd name="connsiteX214" fmla="*/ 155316 w 6004560"/>
                <a:gd name="connsiteY214" fmla="*/ 456337 h 2571965"/>
                <a:gd name="connsiteX215" fmla="*/ 138716 w 6004560"/>
                <a:gd name="connsiteY215" fmla="*/ 842195 h 2571965"/>
                <a:gd name="connsiteX216" fmla="*/ 461743 w 6004560"/>
                <a:gd name="connsiteY216" fmla="*/ 1250299 h 2571965"/>
                <a:gd name="connsiteX217" fmla="*/ 533515 w 6004560"/>
                <a:gd name="connsiteY217" fmla="*/ 1290350 h 2571965"/>
                <a:gd name="connsiteX218" fmla="*/ 280309 w 6004560"/>
                <a:gd name="connsiteY218" fmla="*/ 1450027 h 2571965"/>
                <a:gd name="connsiteX219" fmla="*/ 155316 w 6004560"/>
                <a:gd name="connsiteY219" fmla="*/ 2107159 h 2571965"/>
                <a:gd name="connsiteX220" fmla="*/ 127967 w 6004560"/>
                <a:gd name="connsiteY220" fmla="*/ 2286831 h 2571965"/>
                <a:gd name="connsiteX221" fmla="*/ 183 w 6004560"/>
                <a:gd name="connsiteY221" fmla="*/ 2374089 h 2571965"/>
                <a:gd name="connsiteX222" fmla="*/ 214691 w 6004560"/>
                <a:gd name="connsiteY222" fmla="*/ 2460166 h 2571965"/>
                <a:gd name="connsiteX223" fmla="*/ 395882 w 6004560"/>
                <a:gd name="connsiteY223" fmla="*/ 2339684 h 2571965"/>
                <a:gd name="connsiteX224" fmla="*/ 855118 w 6004560"/>
                <a:gd name="connsiteY224" fmla="*/ 2508382 h 2571965"/>
                <a:gd name="connsiteX225" fmla="*/ 1150481 w 6004560"/>
                <a:gd name="connsiteY225" fmla="*/ 2500719 h 2571965"/>
                <a:gd name="connsiteX226" fmla="*/ 1390966 w 6004560"/>
                <a:gd name="connsiteY226" fmla="*/ 2422934 h 2571965"/>
                <a:gd name="connsiteX227" fmla="*/ 2021590 w 6004560"/>
                <a:gd name="connsiteY227" fmla="*/ 1789120 h 2571965"/>
                <a:gd name="connsiteX228" fmla="*/ 2329779 w 6004560"/>
                <a:gd name="connsiteY228" fmla="*/ 1469390 h 2571965"/>
                <a:gd name="connsiteX229" fmla="*/ 2846667 w 6004560"/>
                <a:gd name="connsiteY229" fmla="*/ 1822570 h 2571965"/>
                <a:gd name="connsiteX230" fmla="*/ 2348565 w 6004560"/>
                <a:gd name="connsiteY230" fmla="*/ 1918230 h 2571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6004560" h="2571965">
                  <a:moveTo>
                    <a:pt x="2348565" y="1918230"/>
                  </a:moveTo>
                  <a:lnTo>
                    <a:pt x="2348565" y="1918230"/>
                  </a:lnTo>
                  <a:close/>
                  <a:moveTo>
                    <a:pt x="4886193" y="1023715"/>
                  </a:moveTo>
                  <a:cubicBezTo>
                    <a:pt x="4895039" y="1061684"/>
                    <a:pt x="4957065" y="1148785"/>
                    <a:pt x="4982851" y="1176499"/>
                  </a:cubicBezTo>
                  <a:cubicBezTo>
                    <a:pt x="5054194" y="1253173"/>
                    <a:pt x="5104781" y="1271696"/>
                    <a:pt x="5118451" y="1290350"/>
                  </a:cubicBezTo>
                  <a:cubicBezTo>
                    <a:pt x="5065489" y="1302686"/>
                    <a:pt x="5009805" y="1355840"/>
                    <a:pt x="4980740" y="1393487"/>
                  </a:cubicBezTo>
                  <a:lnTo>
                    <a:pt x="4886193" y="1539781"/>
                  </a:lnTo>
                  <a:cubicBezTo>
                    <a:pt x="4848100" y="1529611"/>
                    <a:pt x="4791925" y="1461381"/>
                    <a:pt x="4763734" y="1429995"/>
                  </a:cubicBezTo>
                  <a:cubicBezTo>
                    <a:pt x="4678683" y="1335299"/>
                    <a:pt x="4762742" y="1370622"/>
                    <a:pt x="4619430" y="1333453"/>
                  </a:cubicBezTo>
                  <a:cubicBezTo>
                    <a:pt x="4597591" y="1327787"/>
                    <a:pt x="4581461" y="1323215"/>
                    <a:pt x="4560428" y="1315038"/>
                  </a:cubicBezTo>
                  <a:cubicBezTo>
                    <a:pt x="4537307" y="1306051"/>
                    <a:pt x="4526273" y="1296679"/>
                    <a:pt x="4499097" y="1290350"/>
                  </a:cubicBezTo>
                  <a:cubicBezTo>
                    <a:pt x="4528699" y="1249953"/>
                    <a:pt x="4619593" y="1231135"/>
                    <a:pt x="4671716" y="1222119"/>
                  </a:cubicBezTo>
                  <a:cubicBezTo>
                    <a:pt x="4759413" y="1206944"/>
                    <a:pt x="4746453" y="1097648"/>
                    <a:pt x="4886193" y="1023715"/>
                  </a:cubicBezTo>
                  <a:close/>
                  <a:moveTo>
                    <a:pt x="2537811" y="1281748"/>
                  </a:moveTo>
                  <a:cubicBezTo>
                    <a:pt x="2735132" y="1235782"/>
                    <a:pt x="2883530" y="1128554"/>
                    <a:pt x="2959430" y="937818"/>
                  </a:cubicBezTo>
                  <a:cubicBezTo>
                    <a:pt x="2980420" y="885067"/>
                    <a:pt x="3002327" y="795615"/>
                    <a:pt x="3002327" y="722676"/>
                  </a:cubicBezTo>
                  <a:lnTo>
                    <a:pt x="3010929" y="722676"/>
                  </a:lnTo>
                  <a:cubicBezTo>
                    <a:pt x="3010929" y="1015886"/>
                    <a:pt x="3196387" y="1218747"/>
                    <a:pt x="3466842" y="1281748"/>
                  </a:cubicBezTo>
                  <a:lnTo>
                    <a:pt x="3422919" y="1298037"/>
                  </a:lnTo>
                  <a:cubicBezTo>
                    <a:pt x="3250756" y="1351434"/>
                    <a:pt x="3123752" y="1453696"/>
                    <a:pt x="3051299" y="1623155"/>
                  </a:cubicBezTo>
                  <a:cubicBezTo>
                    <a:pt x="3026693" y="1680711"/>
                    <a:pt x="3010929" y="1761286"/>
                    <a:pt x="3010929" y="1840820"/>
                  </a:cubicBezTo>
                  <a:lnTo>
                    <a:pt x="3002327" y="1840820"/>
                  </a:lnTo>
                  <a:cubicBezTo>
                    <a:pt x="3002327" y="1629477"/>
                    <a:pt x="2893186" y="1452053"/>
                    <a:pt x="2721220" y="1356396"/>
                  </a:cubicBezTo>
                  <a:cubicBezTo>
                    <a:pt x="2689931" y="1338990"/>
                    <a:pt x="2667188" y="1328323"/>
                    <a:pt x="2633794" y="1314794"/>
                  </a:cubicBezTo>
                  <a:cubicBezTo>
                    <a:pt x="2618147" y="1308455"/>
                    <a:pt x="2609710" y="1304001"/>
                    <a:pt x="2590427" y="1297947"/>
                  </a:cubicBezTo>
                  <a:lnTo>
                    <a:pt x="2537811" y="1281748"/>
                  </a:lnTo>
                  <a:close/>
                  <a:moveTo>
                    <a:pt x="894805" y="1273146"/>
                  </a:moveTo>
                  <a:cubicBezTo>
                    <a:pt x="995616" y="1249662"/>
                    <a:pt x="1081109" y="1110548"/>
                    <a:pt x="1127063" y="1023715"/>
                  </a:cubicBezTo>
                  <a:cubicBezTo>
                    <a:pt x="1178898" y="1058422"/>
                    <a:pt x="1206421" y="1089754"/>
                    <a:pt x="1245523" y="1137499"/>
                  </a:cubicBezTo>
                  <a:cubicBezTo>
                    <a:pt x="1366455" y="1285166"/>
                    <a:pt x="1271845" y="1182590"/>
                    <a:pt x="1443009" y="1249675"/>
                  </a:cubicBezTo>
                  <a:cubicBezTo>
                    <a:pt x="1466654" y="1258942"/>
                    <a:pt x="1482533" y="1267785"/>
                    <a:pt x="1505556" y="1273146"/>
                  </a:cubicBezTo>
                  <a:cubicBezTo>
                    <a:pt x="1497229" y="1304332"/>
                    <a:pt x="1473964" y="1310678"/>
                    <a:pt x="1407566" y="1329989"/>
                  </a:cubicBezTo>
                  <a:cubicBezTo>
                    <a:pt x="1322325" y="1354782"/>
                    <a:pt x="1322320" y="1330788"/>
                    <a:pt x="1287495" y="1373353"/>
                  </a:cubicBezTo>
                  <a:cubicBezTo>
                    <a:pt x="1244915" y="1425397"/>
                    <a:pt x="1197655" y="1502434"/>
                    <a:pt x="1127063" y="1539781"/>
                  </a:cubicBezTo>
                  <a:cubicBezTo>
                    <a:pt x="1083984" y="1475459"/>
                    <a:pt x="999632" y="1318337"/>
                    <a:pt x="894805" y="1290350"/>
                  </a:cubicBezTo>
                  <a:lnTo>
                    <a:pt x="894805" y="1273146"/>
                  </a:lnTo>
                  <a:close/>
                  <a:moveTo>
                    <a:pt x="4585119" y="688272"/>
                  </a:moveTo>
                  <a:cubicBezTo>
                    <a:pt x="4585119" y="761469"/>
                    <a:pt x="4590337" y="859674"/>
                    <a:pt x="4619527" y="920503"/>
                  </a:cubicBezTo>
                  <a:cubicBezTo>
                    <a:pt x="4586343" y="912771"/>
                    <a:pt x="4561352" y="895602"/>
                    <a:pt x="4530742" y="880259"/>
                  </a:cubicBezTo>
                  <a:cubicBezTo>
                    <a:pt x="4500116" y="864911"/>
                    <a:pt x="4472350" y="853637"/>
                    <a:pt x="4440044" y="841929"/>
                  </a:cubicBezTo>
                  <a:cubicBezTo>
                    <a:pt x="4409352" y="830809"/>
                    <a:pt x="4377923" y="822554"/>
                    <a:pt x="4338163" y="814783"/>
                  </a:cubicBezTo>
                  <a:cubicBezTo>
                    <a:pt x="4302550" y="807820"/>
                    <a:pt x="4254062" y="809132"/>
                    <a:pt x="4215226" y="800086"/>
                  </a:cubicBezTo>
                  <a:cubicBezTo>
                    <a:pt x="4222061" y="882185"/>
                    <a:pt x="4473647" y="1054523"/>
                    <a:pt x="4499097" y="1092523"/>
                  </a:cubicBezTo>
                  <a:cubicBezTo>
                    <a:pt x="4182612" y="1092523"/>
                    <a:pt x="3927897" y="1259927"/>
                    <a:pt x="3871141" y="1273146"/>
                  </a:cubicBezTo>
                  <a:cubicBezTo>
                    <a:pt x="3879546" y="1304617"/>
                    <a:pt x="3896334" y="1303642"/>
                    <a:pt x="3928418" y="1319090"/>
                  </a:cubicBezTo>
                  <a:cubicBezTo>
                    <a:pt x="4073304" y="1388849"/>
                    <a:pt x="4148096" y="1418777"/>
                    <a:pt x="4311962" y="1451658"/>
                  </a:cubicBezTo>
                  <a:cubicBezTo>
                    <a:pt x="4362795" y="1461856"/>
                    <a:pt x="4447276" y="1478418"/>
                    <a:pt x="4499097" y="1479574"/>
                  </a:cubicBezTo>
                  <a:cubicBezTo>
                    <a:pt x="4433589" y="1536506"/>
                    <a:pt x="4235472" y="1676523"/>
                    <a:pt x="4215226" y="1763409"/>
                  </a:cubicBezTo>
                  <a:cubicBezTo>
                    <a:pt x="4387891" y="1763409"/>
                    <a:pt x="4505927" y="1703098"/>
                    <a:pt x="4619527" y="1642996"/>
                  </a:cubicBezTo>
                  <a:cubicBezTo>
                    <a:pt x="4589398" y="1772306"/>
                    <a:pt x="4585119" y="1722825"/>
                    <a:pt x="4585119" y="1875224"/>
                  </a:cubicBezTo>
                  <a:cubicBezTo>
                    <a:pt x="4585119" y="2028296"/>
                    <a:pt x="4726105" y="2155587"/>
                    <a:pt x="4851785" y="2184864"/>
                  </a:cubicBezTo>
                  <a:cubicBezTo>
                    <a:pt x="4851414" y="2168214"/>
                    <a:pt x="4769669" y="1821268"/>
                    <a:pt x="4860387" y="1754810"/>
                  </a:cubicBezTo>
                  <a:cubicBezTo>
                    <a:pt x="4863736" y="1795034"/>
                    <a:pt x="4890826" y="1863213"/>
                    <a:pt x="4904544" y="1899880"/>
                  </a:cubicBezTo>
                  <a:cubicBezTo>
                    <a:pt x="5029976" y="2235153"/>
                    <a:pt x="5421173" y="2204708"/>
                    <a:pt x="5476327" y="1957596"/>
                  </a:cubicBezTo>
                  <a:cubicBezTo>
                    <a:pt x="5501689" y="1843962"/>
                    <a:pt x="5452109" y="1686553"/>
                    <a:pt x="5342106" y="1677400"/>
                  </a:cubicBezTo>
                  <a:cubicBezTo>
                    <a:pt x="5342106" y="1742671"/>
                    <a:pt x="5342874" y="1771640"/>
                    <a:pt x="5310262" y="1808980"/>
                  </a:cubicBezTo>
                  <a:cubicBezTo>
                    <a:pt x="5171832" y="1967465"/>
                    <a:pt x="4897846" y="1675942"/>
                    <a:pt x="5163707" y="1456015"/>
                  </a:cubicBezTo>
                  <a:cubicBezTo>
                    <a:pt x="5350335" y="1301628"/>
                    <a:pt x="5651783" y="1581058"/>
                    <a:pt x="5651783" y="1815017"/>
                  </a:cubicBezTo>
                  <a:cubicBezTo>
                    <a:pt x="5651783" y="1931154"/>
                    <a:pt x="5637208" y="2020228"/>
                    <a:pt x="5558572" y="2117467"/>
                  </a:cubicBezTo>
                  <a:cubicBezTo>
                    <a:pt x="5465937" y="2232017"/>
                    <a:pt x="5363729" y="2296801"/>
                    <a:pt x="5211056" y="2329067"/>
                  </a:cubicBezTo>
                  <a:cubicBezTo>
                    <a:pt x="4414560" y="2497404"/>
                    <a:pt x="4126809" y="1550708"/>
                    <a:pt x="3804119" y="1348764"/>
                  </a:cubicBezTo>
                  <a:cubicBezTo>
                    <a:pt x="3739448" y="1308292"/>
                    <a:pt x="3728355" y="1312058"/>
                    <a:pt x="3671641" y="1292000"/>
                  </a:cubicBezTo>
                  <a:lnTo>
                    <a:pt x="3653316" y="1284518"/>
                  </a:lnTo>
                  <a:cubicBezTo>
                    <a:pt x="3652023" y="1283967"/>
                    <a:pt x="3649302" y="1282901"/>
                    <a:pt x="3647486" y="1281748"/>
                  </a:cubicBezTo>
                  <a:cubicBezTo>
                    <a:pt x="3876149" y="1228483"/>
                    <a:pt x="3974382" y="1049330"/>
                    <a:pt x="4114452" y="862744"/>
                  </a:cubicBezTo>
                  <a:lnTo>
                    <a:pt x="4415150" y="501122"/>
                  </a:lnTo>
                  <a:cubicBezTo>
                    <a:pt x="4439263" y="476739"/>
                    <a:pt x="4451492" y="470656"/>
                    <a:pt x="4475301" y="449449"/>
                  </a:cubicBezTo>
                  <a:cubicBezTo>
                    <a:pt x="4498758" y="428559"/>
                    <a:pt x="4510787" y="418024"/>
                    <a:pt x="4535475" y="397803"/>
                  </a:cubicBezTo>
                  <a:cubicBezTo>
                    <a:pt x="4701060" y="262190"/>
                    <a:pt x="4919355" y="169098"/>
                    <a:pt x="5214889" y="239198"/>
                  </a:cubicBezTo>
                  <a:cubicBezTo>
                    <a:pt x="5341496" y="269231"/>
                    <a:pt x="5424860" y="310764"/>
                    <a:pt x="5503433" y="389347"/>
                  </a:cubicBezTo>
                  <a:cubicBezTo>
                    <a:pt x="5885779" y="771748"/>
                    <a:pt x="5443638" y="1269240"/>
                    <a:pt x="5192717" y="1130083"/>
                  </a:cubicBezTo>
                  <a:cubicBezTo>
                    <a:pt x="5169545" y="1117231"/>
                    <a:pt x="5141462" y="1093813"/>
                    <a:pt x="5126792" y="1075581"/>
                  </a:cubicBezTo>
                  <a:cubicBezTo>
                    <a:pt x="4932679" y="834308"/>
                    <a:pt x="5164103" y="714075"/>
                    <a:pt x="5195870" y="714075"/>
                  </a:cubicBezTo>
                  <a:cubicBezTo>
                    <a:pt x="5309789" y="714075"/>
                    <a:pt x="5342106" y="768757"/>
                    <a:pt x="5342106" y="886098"/>
                  </a:cubicBezTo>
                  <a:cubicBezTo>
                    <a:pt x="5451895" y="883653"/>
                    <a:pt x="5495257" y="727465"/>
                    <a:pt x="5478966" y="620827"/>
                  </a:cubicBezTo>
                  <a:cubicBezTo>
                    <a:pt x="5465021" y="529556"/>
                    <a:pt x="5357704" y="421638"/>
                    <a:pt x="5256084" y="421638"/>
                  </a:cubicBezTo>
                  <a:cubicBezTo>
                    <a:pt x="5134817" y="421638"/>
                    <a:pt x="5046686" y="448659"/>
                    <a:pt x="4966985" y="554027"/>
                  </a:cubicBezTo>
                  <a:cubicBezTo>
                    <a:pt x="4934205" y="597362"/>
                    <a:pt x="4865732" y="744449"/>
                    <a:pt x="4860387" y="808688"/>
                  </a:cubicBezTo>
                  <a:cubicBezTo>
                    <a:pt x="4766487" y="739897"/>
                    <a:pt x="4851785" y="419602"/>
                    <a:pt x="4851785" y="378632"/>
                  </a:cubicBezTo>
                  <a:cubicBezTo>
                    <a:pt x="4818810" y="396079"/>
                    <a:pt x="4792792" y="402481"/>
                    <a:pt x="4758645" y="423120"/>
                  </a:cubicBezTo>
                  <a:cubicBezTo>
                    <a:pt x="4670465" y="476412"/>
                    <a:pt x="4585119" y="567449"/>
                    <a:pt x="4585119" y="688272"/>
                  </a:cubicBezTo>
                  <a:close/>
                  <a:moveTo>
                    <a:pt x="1187277" y="585060"/>
                  </a:moveTo>
                  <a:cubicBezTo>
                    <a:pt x="1187277" y="771092"/>
                    <a:pt x="1193431" y="671522"/>
                    <a:pt x="1161471" y="808688"/>
                  </a:cubicBezTo>
                  <a:cubicBezTo>
                    <a:pt x="1134344" y="788815"/>
                    <a:pt x="1139033" y="746489"/>
                    <a:pt x="1109731" y="679797"/>
                  </a:cubicBezTo>
                  <a:cubicBezTo>
                    <a:pt x="1037176" y="514649"/>
                    <a:pt x="954563" y="421638"/>
                    <a:pt x="748569" y="421638"/>
                  </a:cubicBezTo>
                  <a:cubicBezTo>
                    <a:pt x="607398" y="421638"/>
                    <a:pt x="454603" y="623698"/>
                    <a:pt x="559386" y="808622"/>
                  </a:cubicBezTo>
                  <a:cubicBezTo>
                    <a:pt x="579715" y="844497"/>
                    <a:pt x="610639" y="881778"/>
                    <a:pt x="662548" y="886098"/>
                  </a:cubicBezTo>
                  <a:cubicBezTo>
                    <a:pt x="662548" y="704112"/>
                    <a:pt x="821056" y="660590"/>
                    <a:pt x="908655" y="777636"/>
                  </a:cubicBezTo>
                  <a:cubicBezTo>
                    <a:pt x="923873" y="797973"/>
                    <a:pt x="963622" y="867435"/>
                    <a:pt x="963622" y="894698"/>
                  </a:cubicBezTo>
                  <a:cubicBezTo>
                    <a:pt x="963622" y="1042786"/>
                    <a:pt x="744010" y="1326834"/>
                    <a:pt x="462696" y="1008513"/>
                  </a:cubicBezTo>
                  <a:cubicBezTo>
                    <a:pt x="214438" y="727599"/>
                    <a:pt x="393809" y="215210"/>
                    <a:pt x="1015235" y="215210"/>
                  </a:cubicBezTo>
                  <a:cubicBezTo>
                    <a:pt x="1361476" y="215210"/>
                    <a:pt x="1654072" y="541949"/>
                    <a:pt x="1818915" y="762000"/>
                  </a:cubicBezTo>
                  <a:lnTo>
                    <a:pt x="2015562" y="1021233"/>
                  </a:lnTo>
                  <a:cubicBezTo>
                    <a:pt x="2114590" y="1153947"/>
                    <a:pt x="2178603" y="1238150"/>
                    <a:pt x="2365770" y="1281748"/>
                  </a:cubicBezTo>
                  <a:cubicBezTo>
                    <a:pt x="2363919" y="1282921"/>
                    <a:pt x="2360718" y="1281755"/>
                    <a:pt x="2359708" y="1284286"/>
                  </a:cubicBezTo>
                  <a:cubicBezTo>
                    <a:pt x="2355012" y="1296064"/>
                    <a:pt x="2367609" y="1282796"/>
                    <a:pt x="2326661" y="1294251"/>
                  </a:cubicBezTo>
                  <a:cubicBezTo>
                    <a:pt x="2222136" y="1323489"/>
                    <a:pt x="2162295" y="1374696"/>
                    <a:pt x="2088173" y="1451443"/>
                  </a:cubicBezTo>
                  <a:cubicBezTo>
                    <a:pt x="2054562" y="1486247"/>
                    <a:pt x="2021753" y="1536784"/>
                    <a:pt x="1990956" y="1577867"/>
                  </a:cubicBezTo>
                  <a:lnTo>
                    <a:pt x="1748335" y="1894346"/>
                  </a:lnTo>
                  <a:cubicBezTo>
                    <a:pt x="1680653" y="1971761"/>
                    <a:pt x="1667249" y="1994245"/>
                    <a:pt x="1589596" y="2071070"/>
                  </a:cubicBezTo>
                  <a:cubicBezTo>
                    <a:pt x="1364787" y="2293475"/>
                    <a:pt x="1098104" y="2403312"/>
                    <a:pt x="774348" y="2322508"/>
                  </a:cubicBezTo>
                  <a:cubicBezTo>
                    <a:pt x="543290" y="2264839"/>
                    <a:pt x="352871" y="2078017"/>
                    <a:pt x="352871" y="1840820"/>
                  </a:cubicBezTo>
                  <a:cubicBezTo>
                    <a:pt x="352871" y="1595121"/>
                    <a:pt x="638839" y="1301436"/>
                    <a:pt x="842241" y="1454722"/>
                  </a:cubicBezTo>
                  <a:cubicBezTo>
                    <a:pt x="1078948" y="1633112"/>
                    <a:pt x="903157" y="1858023"/>
                    <a:pt x="800181" y="1858023"/>
                  </a:cubicBezTo>
                  <a:cubicBezTo>
                    <a:pt x="702093" y="1858023"/>
                    <a:pt x="662548" y="1776653"/>
                    <a:pt x="662548" y="1677400"/>
                  </a:cubicBezTo>
                  <a:cubicBezTo>
                    <a:pt x="445635" y="1727928"/>
                    <a:pt x="487524" y="2150460"/>
                    <a:pt x="782978" y="2150460"/>
                  </a:cubicBezTo>
                  <a:cubicBezTo>
                    <a:pt x="884727" y="2150460"/>
                    <a:pt x="981485" y="2085399"/>
                    <a:pt x="1030034" y="2027640"/>
                  </a:cubicBezTo>
                  <a:cubicBezTo>
                    <a:pt x="1069419" y="1980780"/>
                    <a:pt x="1142532" y="1841231"/>
                    <a:pt x="1144266" y="1763409"/>
                  </a:cubicBezTo>
                  <a:cubicBezTo>
                    <a:pt x="1202990" y="1779089"/>
                    <a:pt x="1187277" y="1920161"/>
                    <a:pt x="1187277" y="1987038"/>
                  </a:cubicBezTo>
                  <a:cubicBezTo>
                    <a:pt x="1187277" y="2065543"/>
                    <a:pt x="1167616" y="2121571"/>
                    <a:pt x="1152868" y="2184864"/>
                  </a:cubicBezTo>
                  <a:cubicBezTo>
                    <a:pt x="1354536" y="2137887"/>
                    <a:pt x="1456169" y="1967819"/>
                    <a:pt x="1415962" y="1741181"/>
                  </a:cubicBezTo>
                  <a:cubicBezTo>
                    <a:pt x="1408995" y="1701910"/>
                    <a:pt x="1396394" y="1675025"/>
                    <a:pt x="1393729" y="1642996"/>
                  </a:cubicBezTo>
                  <a:cubicBezTo>
                    <a:pt x="1528606" y="1714355"/>
                    <a:pt x="1626647" y="1763409"/>
                    <a:pt x="1798028" y="1763409"/>
                  </a:cubicBezTo>
                  <a:cubicBezTo>
                    <a:pt x="1789910" y="1733009"/>
                    <a:pt x="1789834" y="1744395"/>
                    <a:pt x="1771312" y="1721315"/>
                  </a:cubicBezTo>
                  <a:cubicBezTo>
                    <a:pt x="1759971" y="1707187"/>
                    <a:pt x="1753432" y="1697468"/>
                    <a:pt x="1740138" y="1683676"/>
                  </a:cubicBezTo>
                  <a:lnTo>
                    <a:pt x="1594290" y="1545669"/>
                  </a:lnTo>
                  <a:cubicBezTo>
                    <a:pt x="1572195" y="1527844"/>
                    <a:pt x="1526878" y="1496931"/>
                    <a:pt x="1514159" y="1479574"/>
                  </a:cubicBezTo>
                  <a:cubicBezTo>
                    <a:pt x="1695751" y="1464465"/>
                    <a:pt x="1844952" y="1423939"/>
                    <a:pt x="2002097" y="1356776"/>
                  </a:cubicBezTo>
                  <a:lnTo>
                    <a:pt x="2142113" y="1290350"/>
                  </a:lnTo>
                  <a:cubicBezTo>
                    <a:pt x="2120221" y="1257659"/>
                    <a:pt x="2050282" y="1229819"/>
                    <a:pt x="2011892" y="1214129"/>
                  </a:cubicBezTo>
                  <a:cubicBezTo>
                    <a:pt x="1850890" y="1148322"/>
                    <a:pt x="1695651" y="1092523"/>
                    <a:pt x="1505556" y="1092523"/>
                  </a:cubicBezTo>
                  <a:cubicBezTo>
                    <a:pt x="1519060" y="1074094"/>
                    <a:pt x="1677683" y="964164"/>
                    <a:pt x="1737831" y="886115"/>
                  </a:cubicBezTo>
                  <a:cubicBezTo>
                    <a:pt x="1750906" y="869151"/>
                    <a:pt x="1755480" y="865825"/>
                    <a:pt x="1770115" y="848956"/>
                  </a:cubicBezTo>
                  <a:cubicBezTo>
                    <a:pt x="1785892" y="830768"/>
                    <a:pt x="1808739" y="807501"/>
                    <a:pt x="1775743" y="807020"/>
                  </a:cubicBezTo>
                  <a:lnTo>
                    <a:pt x="1682242" y="813328"/>
                  </a:lnTo>
                  <a:cubicBezTo>
                    <a:pt x="1518677" y="842873"/>
                    <a:pt x="1427210" y="911562"/>
                    <a:pt x="1393729" y="920503"/>
                  </a:cubicBezTo>
                  <a:cubicBezTo>
                    <a:pt x="1398184" y="866971"/>
                    <a:pt x="1521898" y="571825"/>
                    <a:pt x="1258934" y="427399"/>
                  </a:cubicBezTo>
                  <a:cubicBezTo>
                    <a:pt x="1220775" y="406443"/>
                    <a:pt x="1189742" y="396323"/>
                    <a:pt x="1152868" y="378632"/>
                  </a:cubicBezTo>
                  <a:cubicBezTo>
                    <a:pt x="1156709" y="424773"/>
                    <a:pt x="1187277" y="485765"/>
                    <a:pt x="1187277" y="585060"/>
                  </a:cubicBezTo>
                  <a:close/>
                  <a:moveTo>
                    <a:pt x="2348565" y="1918230"/>
                  </a:moveTo>
                  <a:cubicBezTo>
                    <a:pt x="2380159" y="1939385"/>
                    <a:pt x="2370693" y="1950025"/>
                    <a:pt x="2403380" y="1975235"/>
                  </a:cubicBezTo>
                  <a:cubicBezTo>
                    <a:pt x="2421310" y="1989064"/>
                    <a:pt x="2454950" y="2010268"/>
                    <a:pt x="2478565" y="2012385"/>
                  </a:cubicBezTo>
                  <a:cubicBezTo>
                    <a:pt x="2650780" y="2027813"/>
                    <a:pt x="2751181" y="1743090"/>
                    <a:pt x="2538221" y="1633985"/>
                  </a:cubicBezTo>
                  <a:cubicBezTo>
                    <a:pt x="2492930" y="1610779"/>
                    <a:pt x="2416789" y="1590410"/>
                    <a:pt x="2354827" y="1606200"/>
                  </a:cubicBezTo>
                  <a:cubicBezTo>
                    <a:pt x="2290075" y="1622699"/>
                    <a:pt x="2251970" y="1654887"/>
                    <a:pt x="2212929" y="1696600"/>
                  </a:cubicBezTo>
                  <a:cubicBezTo>
                    <a:pt x="2081826" y="1836682"/>
                    <a:pt x="2161479" y="1961258"/>
                    <a:pt x="2167921" y="2038646"/>
                  </a:cubicBezTo>
                  <a:cubicBezTo>
                    <a:pt x="2127775" y="2057907"/>
                    <a:pt x="2073328" y="2063127"/>
                    <a:pt x="2004346" y="2098721"/>
                  </a:cubicBezTo>
                  <a:cubicBezTo>
                    <a:pt x="1856832" y="2174832"/>
                    <a:pt x="1747165" y="2403546"/>
                    <a:pt x="1823836" y="2563313"/>
                  </a:cubicBezTo>
                  <a:cubicBezTo>
                    <a:pt x="1859999" y="2539100"/>
                    <a:pt x="1882545" y="2503877"/>
                    <a:pt x="1917160" y="2476004"/>
                  </a:cubicBezTo>
                  <a:cubicBezTo>
                    <a:pt x="1951961" y="2447981"/>
                    <a:pt x="1983512" y="2424399"/>
                    <a:pt x="2020400" y="2398609"/>
                  </a:cubicBezTo>
                  <a:cubicBezTo>
                    <a:pt x="2232480" y="2250347"/>
                    <a:pt x="2412597" y="2337531"/>
                    <a:pt x="2630973" y="2278015"/>
                  </a:cubicBezTo>
                  <a:cubicBezTo>
                    <a:pt x="2671109" y="2267078"/>
                    <a:pt x="2721686" y="2246017"/>
                    <a:pt x="2756465" y="2222867"/>
                  </a:cubicBezTo>
                  <a:lnTo>
                    <a:pt x="2864694" y="2141858"/>
                  </a:lnTo>
                  <a:cubicBezTo>
                    <a:pt x="2868139" y="2296542"/>
                    <a:pt x="2919789" y="2448671"/>
                    <a:pt x="3002327" y="2571915"/>
                  </a:cubicBezTo>
                  <a:cubicBezTo>
                    <a:pt x="3091570" y="2506537"/>
                    <a:pt x="3139959" y="2256752"/>
                    <a:pt x="3139959" y="2141858"/>
                  </a:cubicBezTo>
                  <a:cubicBezTo>
                    <a:pt x="3216542" y="2193134"/>
                    <a:pt x="3275174" y="2246380"/>
                    <a:pt x="3368991" y="2274102"/>
                  </a:cubicBezTo>
                  <a:cubicBezTo>
                    <a:pt x="3601759" y="2342881"/>
                    <a:pt x="3764112" y="2244839"/>
                    <a:pt x="3986582" y="2396280"/>
                  </a:cubicBezTo>
                  <a:cubicBezTo>
                    <a:pt x="4063457" y="2448610"/>
                    <a:pt x="4153885" y="2539520"/>
                    <a:pt x="4189420" y="2563313"/>
                  </a:cubicBezTo>
                  <a:cubicBezTo>
                    <a:pt x="4199042" y="2447715"/>
                    <a:pt x="4244774" y="2377297"/>
                    <a:pt x="4127685" y="2203587"/>
                  </a:cubicBezTo>
                  <a:cubicBezTo>
                    <a:pt x="4061358" y="2105187"/>
                    <a:pt x="3950845" y="2065228"/>
                    <a:pt x="3836732" y="2038646"/>
                  </a:cubicBezTo>
                  <a:cubicBezTo>
                    <a:pt x="3858127" y="1994067"/>
                    <a:pt x="3878215" y="1922770"/>
                    <a:pt x="3870265" y="1850348"/>
                  </a:cubicBezTo>
                  <a:cubicBezTo>
                    <a:pt x="3866583" y="1816789"/>
                    <a:pt x="3856757" y="1793940"/>
                    <a:pt x="3842782" y="1765962"/>
                  </a:cubicBezTo>
                  <a:cubicBezTo>
                    <a:pt x="3815850" y="1712036"/>
                    <a:pt x="3783448" y="1675269"/>
                    <a:pt x="3735002" y="1641499"/>
                  </a:cubicBezTo>
                  <a:cubicBezTo>
                    <a:pt x="3609096" y="1553736"/>
                    <a:pt x="3417961" y="1619146"/>
                    <a:pt x="3363444" y="1754645"/>
                  </a:cubicBezTo>
                  <a:cubicBezTo>
                    <a:pt x="3302043" y="1907256"/>
                    <a:pt x="3477161" y="2099479"/>
                    <a:pt x="3606894" y="1972256"/>
                  </a:cubicBezTo>
                  <a:cubicBezTo>
                    <a:pt x="3629242" y="1950340"/>
                    <a:pt x="3645601" y="1931588"/>
                    <a:pt x="3664691" y="1909630"/>
                  </a:cubicBezTo>
                  <a:cubicBezTo>
                    <a:pt x="3664691" y="2130297"/>
                    <a:pt x="3408108" y="2145838"/>
                    <a:pt x="3292391" y="2032453"/>
                  </a:cubicBezTo>
                  <a:cubicBezTo>
                    <a:pt x="3239761" y="1980882"/>
                    <a:pt x="3179654" y="1924981"/>
                    <a:pt x="3166543" y="1839454"/>
                  </a:cubicBezTo>
                  <a:cubicBezTo>
                    <a:pt x="3145746" y="1703802"/>
                    <a:pt x="3206921" y="1595852"/>
                    <a:pt x="3302111" y="1521288"/>
                  </a:cubicBezTo>
                  <a:cubicBezTo>
                    <a:pt x="3329009" y="1500220"/>
                    <a:pt x="3366297" y="1476497"/>
                    <a:pt x="3397855" y="1462200"/>
                  </a:cubicBezTo>
                  <a:cubicBezTo>
                    <a:pt x="3475352" y="1427091"/>
                    <a:pt x="3584643" y="1433086"/>
                    <a:pt x="3663655" y="1463407"/>
                  </a:cubicBezTo>
                  <a:cubicBezTo>
                    <a:pt x="3815572" y="1521702"/>
                    <a:pt x="4012251" y="1822646"/>
                    <a:pt x="4114452" y="1958785"/>
                  </a:cubicBezTo>
                  <a:cubicBezTo>
                    <a:pt x="4227827" y="2109812"/>
                    <a:pt x="4275074" y="2171279"/>
                    <a:pt x="4419683" y="2290074"/>
                  </a:cubicBezTo>
                  <a:cubicBezTo>
                    <a:pt x="4478027" y="2338002"/>
                    <a:pt x="4539760" y="2381588"/>
                    <a:pt x="4608155" y="2419864"/>
                  </a:cubicBezTo>
                  <a:cubicBezTo>
                    <a:pt x="4729699" y="2487883"/>
                    <a:pt x="4945329" y="2536291"/>
                    <a:pt x="5150713" y="2509563"/>
                  </a:cubicBezTo>
                  <a:cubicBezTo>
                    <a:pt x="5367799" y="2481310"/>
                    <a:pt x="5512891" y="2364024"/>
                    <a:pt x="5617374" y="2339684"/>
                  </a:cubicBezTo>
                  <a:cubicBezTo>
                    <a:pt x="5625984" y="2443124"/>
                    <a:pt x="5808474" y="2481527"/>
                    <a:pt x="5915173" y="2439623"/>
                  </a:cubicBezTo>
                  <a:cubicBezTo>
                    <a:pt x="5933276" y="2432513"/>
                    <a:pt x="5950286" y="2423868"/>
                    <a:pt x="5967704" y="2414737"/>
                  </a:cubicBezTo>
                  <a:cubicBezTo>
                    <a:pt x="5995268" y="2400284"/>
                    <a:pt x="5996470" y="2404046"/>
                    <a:pt x="6004470" y="2374089"/>
                  </a:cubicBezTo>
                  <a:cubicBezTo>
                    <a:pt x="5739414" y="2312346"/>
                    <a:pt x="5907512" y="1948569"/>
                    <a:pt x="5873118" y="1739933"/>
                  </a:cubicBezTo>
                  <a:cubicBezTo>
                    <a:pt x="5850846" y="1604820"/>
                    <a:pt x="5780871" y="1499671"/>
                    <a:pt x="5692821" y="1414011"/>
                  </a:cubicBezTo>
                  <a:cubicBezTo>
                    <a:pt x="5691575" y="1412802"/>
                    <a:pt x="5689792" y="1410980"/>
                    <a:pt x="5688534" y="1409756"/>
                  </a:cubicBezTo>
                  <a:cubicBezTo>
                    <a:pt x="5632329" y="1355174"/>
                    <a:pt x="5559157" y="1308850"/>
                    <a:pt x="5479741" y="1290350"/>
                  </a:cubicBezTo>
                  <a:cubicBezTo>
                    <a:pt x="5491965" y="1273666"/>
                    <a:pt x="5627845" y="1211072"/>
                    <a:pt x="5671226" y="1172172"/>
                  </a:cubicBezTo>
                  <a:cubicBezTo>
                    <a:pt x="5697254" y="1148832"/>
                    <a:pt x="5708143" y="1146199"/>
                    <a:pt x="5729404" y="1118528"/>
                  </a:cubicBezTo>
                  <a:cubicBezTo>
                    <a:pt x="5792449" y="1036476"/>
                    <a:pt x="5857047" y="941490"/>
                    <a:pt x="5873194" y="832245"/>
                  </a:cubicBezTo>
                  <a:cubicBezTo>
                    <a:pt x="5891853" y="706026"/>
                    <a:pt x="5864133" y="575543"/>
                    <a:pt x="5850851" y="454801"/>
                  </a:cubicBezTo>
                  <a:cubicBezTo>
                    <a:pt x="5825972" y="228602"/>
                    <a:pt x="5961184" y="239881"/>
                    <a:pt x="6004470" y="180806"/>
                  </a:cubicBezTo>
                  <a:cubicBezTo>
                    <a:pt x="5931279" y="80921"/>
                    <a:pt x="5650256" y="82693"/>
                    <a:pt x="5617374" y="223811"/>
                  </a:cubicBezTo>
                  <a:lnTo>
                    <a:pt x="5576848" y="214079"/>
                  </a:lnTo>
                  <a:cubicBezTo>
                    <a:pt x="5435447" y="151858"/>
                    <a:pt x="5317358" y="77798"/>
                    <a:pt x="5153649" y="59600"/>
                  </a:cubicBezTo>
                  <a:cubicBezTo>
                    <a:pt x="4754086" y="15187"/>
                    <a:pt x="4518456" y="168639"/>
                    <a:pt x="4264650" y="419448"/>
                  </a:cubicBezTo>
                  <a:cubicBezTo>
                    <a:pt x="4108265" y="573988"/>
                    <a:pt x="3872050" y="1007143"/>
                    <a:pt x="3679290" y="1098521"/>
                  </a:cubicBezTo>
                  <a:cubicBezTo>
                    <a:pt x="3606143" y="1133194"/>
                    <a:pt x="3489336" y="1138623"/>
                    <a:pt x="3407611" y="1108742"/>
                  </a:cubicBezTo>
                  <a:cubicBezTo>
                    <a:pt x="3155207" y="1016459"/>
                    <a:pt x="3071936" y="718668"/>
                    <a:pt x="3288604" y="535858"/>
                  </a:cubicBezTo>
                  <a:cubicBezTo>
                    <a:pt x="3361947" y="473976"/>
                    <a:pt x="3554166" y="421823"/>
                    <a:pt x="3627032" y="528100"/>
                  </a:cubicBezTo>
                  <a:cubicBezTo>
                    <a:pt x="3648329" y="559164"/>
                    <a:pt x="3664691" y="604828"/>
                    <a:pt x="3664691" y="653868"/>
                  </a:cubicBezTo>
                  <a:cubicBezTo>
                    <a:pt x="3645401" y="640953"/>
                    <a:pt x="3526544" y="452107"/>
                    <a:pt x="3387777" y="626419"/>
                  </a:cubicBezTo>
                  <a:cubicBezTo>
                    <a:pt x="3221188" y="835681"/>
                    <a:pt x="3579111" y="1105928"/>
                    <a:pt x="3791705" y="875480"/>
                  </a:cubicBezTo>
                  <a:cubicBezTo>
                    <a:pt x="3830273" y="833674"/>
                    <a:pt x="3859656" y="785270"/>
                    <a:pt x="3869222" y="720704"/>
                  </a:cubicBezTo>
                  <a:cubicBezTo>
                    <a:pt x="3880738" y="642965"/>
                    <a:pt x="3851158" y="586756"/>
                    <a:pt x="3836732" y="524850"/>
                  </a:cubicBezTo>
                  <a:cubicBezTo>
                    <a:pt x="3886339" y="523746"/>
                    <a:pt x="3970788" y="490744"/>
                    <a:pt x="4005384" y="469854"/>
                  </a:cubicBezTo>
                  <a:cubicBezTo>
                    <a:pt x="4167565" y="371915"/>
                    <a:pt x="4237235" y="213998"/>
                    <a:pt x="4189420" y="8785"/>
                  </a:cubicBezTo>
                  <a:cubicBezTo>
                    <a:pt x="4113169" y="29143"/>
                    <a:pt x="4028344" y="231891"/>
                    <a:pt x="3715073" y="265586"/>
                  </a:cubicBezTo>
                  <a:cubicBezTo>
                    <a:pt x="3491165" y="289670"/>
                    <a:pt x="3384465" y="238423"/>
                    <a:pt x="3196416" y="383474"/>
                  </a:cubicBezTo>
                  <a:cubicBezTo>
                    <a:pt x="3171881" y="402401"/>
                    <a:pt x="3166655" y="414511"/>
                    <a:pt x="3139959" y="421638"/>
                  </a:cubicBezTo>
                  <a:cubicBezTo>
                    <a:pt x="3139959" y="324125"/>
                    <a:pt x="3081482" y="23613"/>
                    <a:pt x="2993724" y="183"/>
                  </a:cubicBezTo>
                  <a:cubicBezTo>
                    <a:pt x="2976789" y="63596"/>
                    <a:pt x="2870399" y="165521"/>
                    <a:pt x="2864694" y="421638"/>
                  </a:cubicBezTo>
                  <a:cubicBezTo>
                    <a:pt x="2826633" y="396154"/>
                    <a:pt x="2800000" y="371673"/>
                    <a:pt x="2759891" y="345803"/>
                  </a:cubicBezTo>
                  <a:cubicBezTo>
                    <a:pt x="2724641" y="323067"/>
                    <a:pt x="2680316" y="303187"/>
                    <a:pt x="2634394" y="290662"/>
                  </a:cubicBezTo>
                  <a:cubicBezTo>
                    <a:pt x="2345899" y="211992"/>
                    <a:pt x="2260300" y="372183"/>
                    <a:pt x="1925066" y="96791"/>
                  </a:cubicBezTo>
                  <a:lnTo>
                    <a:pt x="1823836" y="8785"/>
                  </a:lnTo>
                  <a:cubicBezTo>
                    <a:pt x="1723720" y="217407"/>
                    <a:pt x="1930664" y="519374"/>
                    <a:pt x="2176521" y="524850"/>
                  </a:cubicBezTo>
                  <a:cubicBezTo>
                    <a:pt x="2045864" y="771748"/>
                    <a:pt x="2288953" y="1067216"/>
                    <a:pt x="2540813" y="932103"/>
                  </a:cubicBezTo>
                  <a:cubicBezTo>
                    <a:pt x="2803146" y="791375"/>
                    <a:pt x="2574273" y="428559"/>
                    <a:pt x="2397786" y="599871"/>
                  </a:cubicBezTo>
                  <a:cubicBezTo>
                    <a:pt x="2377752" y="619318"/>
                    <a:pt x="2356080" y="650662"/>
                    <a:pt x="2339962" y="662467"/>
                  </a:cubicBezTo>
                  <a:cubicBezTo>
                    <a:pt x="2359521" y="578525"/>
                    <a:pt x="2366163" y="501466"/>
                    <a:pt x="2463825" y="476673"/>
                  </a:cubicBezTo>
                  <a:cubicBezTo>
                    <a:pt x="2736270" y="407509"/>
                    <a:pt x="2956238" y="739114"/>
                    <a:pt x="2788647" y="964881"/>
                  </a:cubicBezTo>
                  <a:cubicBezTo>
                    <a:pt x="2659448" y="1138926"/>
                    <a:pt x="2410117" y="1191896"/>
                    <a:pt x="2243163" y="1043093"/>
                  </a:cubicBezTo>
                  <a:cubicBezTo>
                    <a:pt x="2066590" y="885715"/>
                    <a:pt x="1837023" y="473950"/>
                    <a:pt x="1673969" y="347855"/>
                  </a:cubicBezTo>
                  <a:cubicBezTo>
                    <a:pt x="1582161" y="276860"/>
                    <a:pt x="1497907" y="203227"/>
                    <a:pt x="1394287" y="145843"/>
                  </a:cubicBezTo>
                  <a:cubicBezTo>
                    <a:pt x="1259078" y="70966"/>
                    <a:pt x="1066947" y="36216"/>
                    <a:pt x="859636" y="59631"/>
                  </a:cubicBezTo>
                  <a:cubicBezTo>
                    <a:pt x="700501" y="77605"/>
                    <a:pt x="514234" y="169795"/>
                    <a:pt x="395882" y="232413"/>
                  </a:cubicBezTo>
                  <a:cubicBezTo>
                    <a:pt x="358394" y="71522"/>
                    <a:pt x="72706" y="81118"/>
                    <a:pt x="183" y="189407"/>
                  </a:cubicBezTo>
                  <a:cubicBezTo>
                    <a:pt x="140671" y="256809"/>
                    <a:pt x="155580" y="287597"/>
                    <a:pt x="155316" y="456337"/>
                  </a:cubicBezTo>
                  <a:cubicBezTo>
                    <a:pt x="155114" y="586627"/>
                    <a:pt x="113795" y="709996"/>
                    <a:pt x="138716" y="842195"/>
                  </a:cubicBezTo>
                  <a:cubicBezTo>
                    <a:pt x="174487" y="1031966"/>
                    <a:pt x="299448" y="1170177"/>
                    <a:pt x="461743" y="1250299"/>
                  </a:cubicBezTo>
                  <a:cubicBezTo>
                    <a:pt x="487414" y="1262972"/>
                    <a:pt x="518506" y="1269867"/>
                    <a:pt x="533515" y="1290350"/>
                  </a:cubicBezTo>
                  <a:cubicBezTo>
                    <a:pt x="462777" y="1296235"/>
                    <a:pt x="317841" y="1401471"/>
                    <a:pt x="280309" y="1450027"/>
                  </a:cubicBezTo>
                  <a:cubicBezTo>
                    <a:pt x="46101" y="1753011"/>
                    <a:pt x="154902" y="1839235"/>
                    <a:pt x="155316" y="2107159"/>
                  </a:cubicBezTo>
                  <a:cubicBezTo>
                    <a:pt x="155448" y="2192320"/>
                    <a:pt x="163612" y="2231905"/>
                    <a:pt x="127967" y="2286831"/>
                  </a:cubicBezTo>
                  <a:cubicBezTo>
                    <a:pt x="104120" y="2323578"/>
                    <a:pt x="53355" y="2369666"/>
                    <a:pt x="183" y="2374089"/>
                  </a:cubicBezTo>
                  <a:cubicBezTo>
                    <a:pt x="15750" y="2432384"/>
                    <a:pt x="161581" y="2464199"/>
                    <a:pt x="214691" y="2460166"/>
                  </a:cubicBezTo>
                  <a:cubicBezTo>
                    <a:pt x="292694" y="2454239"/>
                    <a:pt x="380349" y="2406347"/>
                    <a:pt x="395882" y="2339684"/>
                  </a:cubicBezTo>
                  <a:cubicBezTo>
                    <a:pt x="490950" y="2361830"/>
                    <a:pt x="621724" y="2473344"/>
                    <a:pt x="855118" y="2508382"/>
                  </a:cubicBezTo>
                  <a:cubicBezTo>
                    <a:pt x="950686" y="2522728"/>
                    <a:pt x="1065774" y="2513578"/>
                    <a:pt x="1150481" y="2500719"/>
                  </a:cubicBezTo>
                  <a:cubicBezTo>
                    <a:pt x="1246742" y="2486105"/>
                    <a:pt x="1312191" y="2462341"/>
                    <a:pt x="1390966" y="2422934"/>
                  </a:cubicBezTo>
                  <a:cubicBezTo>
                    <a:pt x="1681860" y="2277405"/>
                    <a:pt x="1833767" y="2034542"/>
                    <a:pt x="2021590" y="1789120"/>
                  </a:cubicBezTo>
                  <a:cubicBezTo>
                    <a:pt x="2093608" y="1695013"/>
                    <a:pt x="2219993" y="1514008"/>
                    <a:pt x="2329779" y="1469390"/>
                  </a:cubicBezTo>
                  <a:cubicBezTo>
                    <a:pt x="2578916" y="1368143"/>
                    <a:pt x="2877559" y="1552710"/>
                    <a:pt x="2846667" y="1822570"/>
                  </a:cubicBezTo>
                  <a:cubicBezTo>
                    <a:pt x="2814609" y="2102634"/>
                    <a:pt x="2348565" y="2235433"/>
                    <a:pt x="2348565" y="1918230"/>
                  </a:cubicBezTo>
                  <a:close/>
                </a:path>
              </a:pathLst>
            </a:custGeom>
            <a:solidFill>
              <a:srgbClr val="FFC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/>
            </a:p>
          </p:txBody>
        </p:sp>
      </p:grp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A1C939D6-6BCF-47E2-B745-2214475B5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165" y="1600451"/>
            <a:ext cx="7569961" cy="565733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A7D0CCD1-C9C0-4BEC-8021-FEE79C9CBFEE}"/>
              </a:ext>
            </a:extLst>
          </p:cNvPr>
          <p:cNvGrpSpPr/>
          <p:nvPr/>
        </p:nvGrpSpPr>
        <p:grpSpPr>
          <a:xfrm>
            <a:off x="1450330" y="1589442"/>
            <a:ext cx="8866875" cy="784830"/>
            <a:chOff x="1923104" y="1717819"/>
            <a:chExt cx="7512523" cy="664953"/>
          </a:xfrm>
        </p:grpSpPr>
        <p:pic>
          <p:nvPicPr>
            <p:cNvPr id="43" name="Рисунок 42">
              <a:extLst>
                <a:ext uri="{FF2B5EF4-FFF2-40B4-BE49-F238E27FC236}">
                  <a16:creationId xmlns="" xmlns:a16="http://schemas.microsoft.com/office/drawing/2014/main" id="{5D760F1E-58C8-450C-A5AF-4B0CD1065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2945" y="1727145"/>
              <a:ext cx="2272682" cy="479323"/>
            </a:xfrm>
            <a:prstGeom prst="rect">
              <a:avLst/>
            </a:prstGeom>
          </p:spPr>
        </p:pic>
        <p:sp>
          <p:nvSpPr>
            <p:cNvPr id="51" name="Прямоугольник 50">
              <a:extLst>
                <a:ext uri="{FF2B5EF4-FFF2-40B4-BE49-F238E27FC236}">
                  <a16:creationId xmlns="" xmlns:a16="http://schemas.microsoft.com/office/drawing/2014/main" id="{8004FA4D-B5E3-42A1-9778-9B1D696AB1C1}"/>
                </a:ext>
              </a:extLst>
            </p:cNvPr>
            <p:cNvSpPr/>
            <p:nvPr/>
          </p:nvSpPr>
          <p:spPr>
            <a:xfrm>
              <a:off x="1923104" y="1717819"/>
              <a:ext cx="7195496" cy="6649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Для участия в круглом столе просим до </a:t>
              </a:r>
              <a:r>
                <a:rPr lang="ru-RU" sz="1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 июня </a:t>
              </a:r>
              <a:r>
                <a:rPr lang="ru-RU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2022 года зарегистрироваться</a:t>
              </a:r>
            </a:p>
            <a:p>
              <a:r>
                <a:rPr lang="ru-RU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на сайте </a:t>
              </a:r>
              <a:r>
                <a:rPr lang="ru-RU" sz="15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www.kmgen.kz. </a:t>
              </a:r>
            </a:p>
            <a:p>
              <a:endParaRPr lang="ru-RU" sz="1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Рисунок 24">
            <a:extLst>
              <a:ext uri="{FF2B5EF4-FFF2-40B4-BE49-F238E27FC236}">
                <a16:creationId xmlns="" xmlns:a16="http://schemas.microsoft.com/office/drawing/2014/main" id="{686662B9-4A6C-4CE4-88F7-10FCCC09B860}"/>
              </a:ext>
            </a:extLst>
          </p:cNvPr>
          <p:cNvSpPr/>
          <p:nvPr/>
        </p:nvSpPr>
        <p:spPr>
          <a:xfrm>
            <a:off x="698519" y="1600451"/>
            <a:ext cx="459704" cy="470522"/>
          </a:xfrm>
          <a:custGeom>
            <a:avLst/>
            <a:gdLst>
              <a:gd name="connsiteX0" fmla="*/ 551974 w 809625"/>
              <a:gd name="connsiteY0" fmla="*/ 225266 h 828675"/>
              <a:gd name="connsiteX1" fmla="*/ 528161 w 809625"/>
              <a:gd name="connsiteY1" fmla="*/ 249079 h 828675"/>
              <a:gd name="connsiteX2" fmla="*/ 516731 w 809625"/>
              <a:gd name="connsiteY2" fmla="*/ 249079 h 828675"/>
              <a:gd name="connsiteX3" fmla="*/ 493871 w 809625"/>
              <a:gd name="connsiteY3" fmla="*/ 249079 h 828675"/>
              <a:gd name="connsiteX4" fmla="*/ 345281 w 809625"/>
              <a:gd name="connsiteY4" fmla="*/ 249079 h 828675"/>
              <a:gd name="connsiteX5" fmla="*/ 327184 w 809625"/>
              <a:gd name="connsiteY5" fmla="*/ 249079 h 828675"/>
              <a:gd name="connsiteX6" fmla="*/ 311944 w 809625"/>
              <a:gd name="connsiteY6" fmla="*/ 249079 h 828675"/>
              <a:gd name="connsiteX7" fmla="*/ 288131 w 809625"/>
              <a:gd name="connsiteY7" fmla="*/ 225266 h 828675"/>
              <a:gd name="connsiteX8" fmla="*/ 311944 w 809625"/>
              <a:gd name="connsiteY8" fmla="*/ 201454 h 828675"/>
              <a:gd name="connsiteX9" fmla="*/ 327184 w 809625"/>
              <a:gd name="connsiteY9" fmla="*/ 201454 h 828675"/>
              <a:gd name="connsiteX10" fmla="*/ 398621 w 809625"/>
              <a:gd name="connsiteY10" fmla="*/ 201454 h 828675"/>
              <a:gd name="connsiteX11" fmla="*/ 441484 w 809625"/>
              <a:gd name="connsiteY11" fmla="*/ 201454 h 828675"/>
              <a:gd name="connsiteX12" fmla="*/ 516731 w 809625"/>
              <a:gd name="connsiteY12" fmla="*/ 201454 h 828675"/>
              <a:gd name="connsiteX13" fmla="*/ 528161 w 809625"/>
              <a:gd name="connsiteY13" fmla="*/ 201454 h 828675"/>
              <a:gd name="connsiteX14" fmla="*/ 551974 w 809625"/>
              <a:gd name="connsiteY14" fmla="*/ 225266 h 828675"/>
              <a:gd name="connsiteX15" fmla="*/ 551974 w 809625"/>
              <a:gd name="connsiteY15" fmla="*/ 511016 h 828675"/>
              <a:gd name="connsiteX16" fmla="*/ 551974 w 809625"/>
              <a:gd name="connsiteY16" fmla="*/ 511016 h 828675"/>
              <a:gd name="connsiteX17" fmla="*/ 528161 w 809625"/>
              <a:gd name="connsiteY17" fmla="*/ 487204 h 828675"/>
              <a:gd name="connsiteX18" fmla="*/ 373856 w 809625"/>
              <a:gd name="connsiteY18" fmla="*/ 487204 h 828675"/>
              <a:gd name="connsiteX19" fmla="*/ 373856 w 809625"/>
              <a:gd name="connsiteY19" fmla="*/ 487204 h 828675"/>
              <a:gd name="connsiteX20" fmla="*/ 288131 w 809625"/>
              <a:gd name="connsiteY20" fmla="*/ 487204 h 828675"/>
              <a:gd name="connsiteX21" fmla="*/ 288131 w 809625"/>
              <a:gd name="connsiteY21" fmla="*/ 487204 h 828675"/>
              <a:gd name="connsiteX22" fmla="*/ 133826 w 809625"/>
              <a:gd name="connsiteY22" fmla="*/ 487204 h 828675"/>
              <a:gd name="connsiteX23" fmla="*/ 110014 w 809625"/>
              <a:gd name="connsiteY23" fmla="*/ 511016 h 828675"/>
              <a:gd name="connsiteX24" fmla="*/ 110014 w 809625"/>
              <a:gd name="connsiteY24" fmla="*/ 511016 h 828675"/>
              <a:gd name="connsiteX25" fmla="*/ 133826 w 809625"/>
              <a:gd name="connsiteY25" fmla="*/ 534829 h 828675"/>
              <a:gd name="connsiteX26" fmla="*/ 231934 w 809625"/>
              <a:gd name="connsiteY26" fmla="*/ 534829 h 828675"/>
              <a:gd name="connsiteX27" fmla="*/ 304324 w 809625"/>
              <a:gd name="connsiteY27" fmla="*/ 534829 h 828675"/>
              <a:gd name="connsiteX28" fmla="*/ 357664 w 809625"/>
              <a:gd name="connsiteY28" fmla="*/ 534829 h 828675"/>
              <a:gd name="connsiteX29" fmla="*/ 422434 w 809625"/>
              <a:gd name="connsiteY29" fmla="*/ 534829 h 828675"/>
              <a:gd name="connsiteX30" fmla="*/ 528161 w 809625"/>
              <a:gd name="connsiteY30" fmla="*/ 534829 h 828675"/>
              <a:gd name="connsiteX31" fmla="*/ 551974 w 809625"/>
              <a:gd name="connsiteY31" fmla="*/ 511016 h 828675"/>
              <a:gd name="connsiteX32" fmla="*/ 528161 w 809625"/>
              <a:gd name="connsiteY32" fmla="*/ 391954 h 828675"/>
              <a:gd name="connsiteX33" fmla="*/ 421481 w 809625"/>
              <a:gd name="connsiteY33" fmla="*/ 391954 h 828675"/>
              <a:gd name="connsiteX34" fmla="*/ 379571 w 809625"/>
              <a:gd name="connsiteY34" fmla="*/ 391954 h 828675"/>
              <a:gd name="connsiteX35" fmla="*/ 282416 w 809625"/>
              <a:gd name="connsiteY35" fmla="*/ 391954 h 828675"/>
              <a:gd name="connsiteX36" fmla="*/ 231934 w 809625"/>
              <a:gd name="connsiteY36" fmla="*/ 391954 h 828675"/>
              <a:gd name="connsiteX37" fmla="*/ 133826 w 809625"/>
              <a:gd name="connsiteY37" fmla="*/ 391954 h 828675"/>
              <a:gd name="connsiteX38" fmla="*/ 110014 w 809625"/>
              <a:gd name="connsiteY38" fmla="*/ 415766 h 828675"/>
              <a:gd name="connsiteX39" fmla="*/ 133826 w 809625"/>
              <a:gd name="connsiteY39" fmla="*/ 439579 h 828675"/>
              <a:gd name="connsiteX40" fmla="*/ 280511 w 809625"/>
              <a:gd name="connsiteY40" fmla="*/ 439579 h 828675"/>
              <a:gd name="connsiteX41" fmla="*/ 280511 w 809625"/>
              <a:gd name="connsiteY41" fmla="*/ 439579 h 828675"/>
              <a:gd name="connsiteX42" fmla="*/ 380524 w 809625"/>
              <a:gd name="connsiteY42" fmla="*/ 439579 h 828675"/>
              <a:gd name="connsiteX43" fmla="*/ 380524 w 809625"/>
              <a:gd name="connsiteY43" fmla="*/ 439579 h 828675"/>
              <a:gd name="connsiteX44" fmla="*/ 527209 w 809625"/>
              <a:gd name="connsiteY44" fmla="*/ 439579 h 828675"/>
              <a:gd name="connsiteX45" fmla="*/ 551021 w 809625"/>
              <a:gd name="connsiteY45" fmla="*/ 415766 h 828675"/>
              <a:gd name="connsiteX46" fmla="*/ 528161 w 809625"/>
              <a:gd name="connsiteY46" fmla="*/ 391954 h 828675"/>
              <a:gd name="connsiteX47" fmla="*/ 528161 w 809625"/>
              <a:gd name="connsiteY47" fmla="*/ 296704 h 828675"/>
              <a:gd name="connsiteX48" fmla="*/ 350044 w 809625"/>
              <a:gd name="connsiteY48" fmla="*/ 296704 h 828675"/>
              <a:gd name="connsiteX49" fmla="*/ 350044 w 809625"/>
              <a:gd name="connsiteY49" fmla="*/ 296704 h 828675"/>
              <a:gd name="connsiteX50" fmla="*/ 312896 w 809625"/>
              <a:gd name="connsiteY50" fmla="*/ 296704 h 828675"/>
              <a:gd name="connsiteX51" fmla="*/ 312896 w 809625"/>
              <a:gd name="connsiteY51" fmla="*/ 296704 h 828675"/>
              <a:gd name="connsiteX52" fmla="*/ 133826 w 809625"/>
              <a:gd name="connsiteY52" fmla="*/ 296704 h 828675"/>
              <a:gd name="connsiteX53" fmla="*/ 110014 w 809625"/>
              <a:gd name="connsiteY53" fmla="*/ 320516 h 828675"/>
              <a:gd name="connsiteX54" fmla="*/ 133826 w 809625"/>
              <a:gd name="connsiteY54" fmla="*/ 344329 h 828675"/>
              <a:gd name="connsiteX55" fmla="*/ 231934 w 809625"/>
              <a:gd name="connsiteY55" fmla="*/ 344329 h 828675"/>
              <a:gd name="connsiteX56" fmla="*/ 291941 w 809625"/>
              <a:gd name="connsiteY56" fmla="*/ 344329 h 828675"/>
              <a:gd name="connsiteX57" fmla="*/ 369094 w 809625"/>
              <a:gd name="connsiteY57" fmla="*/ 344329 h 828675"/>
              <a:gd name="connsiteX58" fmla="*/ 421481 w 809625"/>
              <a:gd name="connsiteY58" fmla="*/ 344329 h 828675"/>
              <a:gd name="connsiteX59" fmla="*/ 527209 w 809625"/>
              <a:gd name="connsiteY59" fmla="*/ 344329 h 828675"/>
              <a:gd name="connsiteX60" fmla="*/ 551021 w 809625"/>
              <a:gd name="connsiteY60" fmla="*/ 320516 h 828675"/>
              <a:gd name="connsiteX61" fmla="*/ 528161 w 809625"/>
              <a:gd name="connsiteY61" fmla="*/ 296704 h 828675"/>
              <a:gd name="connsiteX62" fmla="*/ 420529 w 809625"/>
              <a:gd name="connsiteY62" fmla="*/ 582454 h 828675"/>
              <a:gd name="connsiteX63" fmla="*/ 332899 w 809625"/>
              <a:gd name="connsiteY63" fmla="*/ 582454 h 828675"/>
              <a:gd name="connsiteX64" fmla="*/ 330041 w 809625"/>
              <a:gd name="connsiteY64" fmla="*/ 582454 h 828675"/>
              <a:gd name="connsiteX65" fmla="*/ 133826 w 809625"/>
              <a:gd name="connsiteY65" fmla="*/ 582454 h 828675"/>
              <a:gd name="connsiteX66" fmla="*/ 110014 w 809625"/>
              <a:gd name="connsiteY66" fmla="*/ 606266 h 828675"/>
              <a:gd name="connsiteX67" fmla="*/ 133826 w 809625"/>
              <a:gd name="connsiteY67" fmla="*/ 630079 h 828675"/>
              <a:gd name="connsiteX68" fmla="*/ 285274 w 809625"/>
              <a:gd name="connsiteY68" fmla="*/ 630079 h 828675"/>
              <a:gd name="connsiteX69" fmla="*/ 377666 w 809625"/>
              <a:gd name="connsiteY69" fmla="*/ 630079 h 828675"/>
              <a:gd name="connsiteX70" fmla="*/ 409099 w 809625"/>
              <a:gd name="connsiteY70" fmla="*/ 630079 h 828675"/>
              <a:gd name="connsiteX71" fmla="*/ 411956 w 809625"/>
              <a:gd name="connsiteY71" fmla="*/ 599599 h 828675"/>
              <a:gd name="connsiteX72" fmla="*/ 420529 w 809625"/>
              <a:gd name="connsiteY72" fmla="*/ 582454 h 828675"/>
              <a:gd name="connsiteX73" fmla="*/ 209074 w 809625"/>
              <a:gd name="connsiteY73" fmla="*/ 10954 h 828675"/>
              <a:gd name="connsiteX74" fmla="*/ 194786 w 809625"/>
              <a:gd name="connsiteY74" fmla="*/ 20479 h 828675"/>
              <a:gd name="connsiteX75" fmla="*/ 21431 w 809625"/>
              <a:gd name="connsiteY75" fmla="*/ 186214 h 828675"/>
              <a:gd name="connsiteX76" fmla="*/ 10954 w 809625"/>
              <a:gd name="connsiteY76" fmla="*/ 201454 h 828675"/>
              <a:gd name="connsiteX77" fmla="*/ 7144 w 809625"/>
              <a:gd name="connsiteY77" fmla="*/ 218599 h 828675"/>
              <a:gd name="connsiteX78" fmla="*/ 7144 w 809625"/>
              <a:gd name="connsiteY78" fmla="*/ 723424 h 828675"/>
              <a:gd name="connsiteX79" fmla="*/ 108109 w 809625"/>
              <a:gd name="connsiteY79" fmla="*/ 824389 h 828675"/>
              <a:gd name="connsiteX80" fmla="*/ 471011 w 809625"/>
              <a:gd name="connsiteY80" fmla="*/ 824389 h 828675"/>
              <a:gd name="connsiteX81" fmla="*/ 470059 w 809625"/>
              <a:gd name="connsiteY81" fmla="*/ 786289 h 828675"/>
              <a:gd name="connsiteX82" fmla="*/ 471964 w 809625"/>
              <a:gd name="connsiteY82" fmla="*/ 776764 h 828675"/>
              <a:gd name="connsiteX83" fmla="*/ 109061 w 809625"/>
              <a:gd name="connsiteY83" fmla="*/ 776764 h 828675"/>
              <a:gd name="connsiteX84" fmla="*/ 55721 w 809625"/>
              <a:gd name="connsiteY84" fmla="*/ 723424 h 828675"/>
              <a:gd name="connsiteX85" fmla="*/ 55721 w 809625"/>
              <a:gd name="connsiteY85" fmla="*/ 232886 h 828675"/>
              <a:gd name="connsiteX86" fmla="*/ 140494 w 809625"/>
              <a:gd name="connsiteY86" fmla="*/ 232886 h 828675"/>
              <a:gd name="connsiteX87" fmla="*/ 241459 w 809625"/>
              <a:gd name="connsiteY87" fmla="*/ 131921 h 828675"/>
              <a:gd name="connsiteX88" fmla="*/ 241459 w 809625"/>
              <a:gd name="connsiteY88" fmla="*/ 54769 h 828675"/>
              <a:gd name="connsiteX89" fmla="*/ 557689 w 809625"/>
              <a:gd name="connsiteY89" fmla="*/ 54769 h 828675"/>
              <a:gd name="connsiteX90" fmla="*/ 611029 w 809625"/>
              <a:gd name="connsiteY90" fmla="*/ 108109 h 828675"/>
              <a:gd name="connsiteX91" fmla="*/ 611029 w 809625"/>
              <a:gd name="connsiteY91" fmla="*/ 162401 h 828675"/>
              <a:gd name="connsiteX92" fmla="*/ 611029 w 809625"/>
              <a:gd name="connsiteY92" fmla="*/ 443389 h 828675"/>
              <a:gd name="connsiteX93" fmla="*/ 633889 w 809625"/>
              <a:gd name="connsiteY93" fmla="*/ 439579 h 828675"/>
              <a:gd name="connsiteX94" fmla="*/ 658654 w 809625"/>
              <a:gd name="connsiteY94" fmla="*/ 444341 h 828675"/>
              <a:gd name="connsiteX95" fmla="*/ 658654 w 809625"/>
              <a:gd name="connsiteY95" fmla="*/ 178594 h 828675"/>
              <a:gd name="connsiteX96" fmla="*/ 658654 w 809625"/>
              <a:gd name="connsiteY96" fmla="*/ 162401 h 828675"/>
              <a:gd name="connsiteX97" fmla="*/ 658654 w 809625"/>
              <a:gd name="connsiteY97" fmla="*/ 108109 h 828675"/>
              <a:gd name="connsiteX98" fmla="*/ 557689 w 809625"/>
              <a:gd name="connsiteY98" fmla="*/ 7144 h 828675"/>
              <a:gd name="connsiteX99" fmla="*/ 226219 w 809625"/>
              <a:gd name="connsiteY99" fmla="*/ 7144 h 828675"/>
              <a:gd name="connsiteX100" fmla="*/ 209074 w 809625"/>
              <a:gd name="connsiteY100" fmla="*/ 10954 h 828675"/>
              <a:gd name="connsiteX101" fmla="*/ 131921 w 809625"/>
              <a:gd name="connsiteY101" fmla="*/ 725329 h 828675"/>
              <a:gd name="connsiteX102" fmla="*/ 456724 w 809625"/>
              <a:gd name="connsiteY102" fmla="*/ 725329 h 828675"/>
              <a:gd name="connsiteX103" fmla="*/ 478631 w 809625"/>
              <a:gd name="connsiteY103" fmla="*/ 711994 h 828675"/>
              <a:gd name="connsiteX104" fmla="*/ 437674 w 809625"/>
              <a:gd name="connsiteY104" fmla="*/ 677704 h 828675"/>
              <a:gd name="connsiteX105" fmla="*/ 132874 w 809625"/>
              <a:gd name="connsiteY105" fmla="*/ 677704 h 828675"/>
              <a:gd name="connsiteX106" fmla="*/ 109061 w 809625"/>
              <a:gd name="connsiteY106" fmla="*/ 701516 h 828675"/>
              <a:gd name="connsiteX107" fmla="*/ 131921 w 809625"/>
              <a:gd name="connsiteY107" fmla="*/ 725329 h 828675"/>
              <a:gd name="connsiteX108" fmla="*/ 791051 w 809625"/>
              <a:gd name="connsiteY108" fmla="*/ 600551 h 828675"/>
              <a:gd name="connsiteX109" fmla="*/ 691039 w 809625"/>
              <a:gd name="connsiteY109" fmla="*/ 592931 h 828675"/>
              <a:gd name="connsiteX110" fmla="*/ 652939 w 809625"/>
              <a:gd name="connsiteY110" fmla="*/ 500539 h 828675"/>
              <a:gd name="connsiteX111" fmla="*/ 632936 w 809625"/>
              <a:gd name="connsiteY111" fmla="*/ 487204 h 828675"/>
              <a:gd name="connsiteX112" fmla="*/ 612934 w 809625"/>
              <a:gd name="connsiteY112" fmla="*/ 500539 h 828675"/>
              <a:gd name="connsiteX113" fmla="*/ 574834 w 809625"/>
              <a:gd name="connsiteY113" fmla="*/ 592931 h 828675"/>
              <a:gd name="connsiteX114" fmla="*/ 475774 w 809625"/>
              <a:gd name="connsiteY114" fmla="*/ 600551 h 828675"/>
              <a:gd name="connsiteX115" fmla="*/ 463391 w 809625"/>
              <a:gd name="connsiteY115" fmla="*/ 637699 h 828675"/>
              <a:gd name="connsiteX116" fmla="*/ 540544 w 809625"/>
              <a:gd name="connsiteY116" fmla="*/ 701516 h 828675"/>
              <a:gd name="connsiteX117" fmla="*/ 516731 w 809625"/>
              <a:gd name="connsiteY117" fmla="*/ 798671 h 828675"/>
              <a:gd name="connsiteX118" fmla="*/ 536734 w 809625"/>
              <a:gd name="connsiteY118" fmla="*/ 824389 h 828675"/>
              <a:gd name="connsiteX119" fmla="*/ 548164 w 809625"/>
              <a:gd name="connsiteY119" fmla="*/ 820579 h 828675"/>
              <a:gd name="connsiteX120" fmla="*/ 632936 w 809625"/>
              <a:gd name="connsiteY120" fmla="*/ 768191 h 828675"/>
              <a:gd name="connsiteX121" fmla="*/ 718661 w 809625"/>
              <a:gd name="connsiteY121" fmla="*/ 820579 h 828675"/>
              <a:gd name="connsiteX122" fmla="*/ 730091 w 809625"/>
              <a:gd name="connsiteY122" fmla="*/ 824389 h 828675"/>
              <a:gd name="connsiteX123" fmla="*/ 750094 w 809625"/>
              <a:gd name="connsiteY123" fmla="*/ 798671 h 828675"/>
              <a:gd name="connsiteX124" fmla="*/ 725329 w 809625"/>
              <a:gd name="connsiteY124" fmla="*/ 701516 h 828675"/>
              <a:gd name="connsiteX125" fmla="*/ 803434 w 809625"/>
              <a:gd name="connsiteY125" fmla="*/ 637699 h 828675"/>
              <a:gd name="connsiteX126" fmla="*/ 791051 w 809625"/>
              <a:gd name="connsiteY126" fmla="*/ 600551 h 82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809625" h="828675">
                <a:moveTo>
                  <a:pt x="551974" y="225266"/>
                </a:moveTo>
                <a:cubicBezTo>
                  <a:pt x="551974" y="238601"/>
                  <a:pt x="541496" y="249079"/>
                  <a:pt x="528161" y="249079"/>
                </a:cubicBezTo>
                <a:lnTo>
                  <a:pt x="516731" y="249079"/>
                </a:lnTo>
                <a:lnTo>
                  <a:pt x="493871" y="249079"/>
                </a:lnTo>
                <a:lnTo>
                  <a:pt x="345281" y="249079"/>
                </a:lnTo>
                <a:lnTo>
                  <a:pt x="327184" y="249079"/>
                </a:lnTo>
                <a:lnTo>
                  <a:pt x="311944" y="249079"/>
                </a:lnTo>
                <a:cubicBezTo>
                  <a:pt x="298609" y="249079"/>
                  <a:pt x="288131" y="238601"/>
                  <a:pt x="288131" y="225266"/>
                </a:cubicBezTo>
                <a:cubicBezTo>
                  <a:pt x="288131" y="211931"/>
                  <a:pt x="298609" y="201454"/>
                  <a:pt x="311944" y="201454"/>
                </a:cubicBezTo>
                <a:lnTo>
                  <a:pt x="327184" y="201454"/>
                </a:lnTo>
                <a:lnTo>
                  <a:pt x="398621" y="201454"/>
                </a:lnTo>
                <a:lnTo>
                  <a:pt x="441484" y="201454"/>
                </a:lnTo>
                <a:lnTo>
                  <a:pt x="516731" y="201454"/>
                </a:lnTo>
                <a:lnTo>
                  <a:pt x="528161" y="201454"/>
                </a:lnTo>
                <a:cubicBezTo>
                  <a:pt x="540544" y="201454"/>
                  <a:pt x="551974" y="211931"/>
                  <a:pt x="551974" y="225266"/>
                </a:cubicBezTo>
                <a:close/>
                <a:moveTo>
                  <a:pt x="551974" y="511016"/>
                </a:moveTo>
                <a:lnTo>
                  <a:pt x="551974" y="511016"/>
                </a:lnTo>
                <a:cubicBezTo>
                  <a:pt x="551974" y="497681"/>
                  <a:pt x="541496" y="487204"/>
                  <a:pt x="528161" y="487204"/>
                </a:cubicBezTo>
                <a:lnTo>
                  <a:pt x="373856" y="487204"/>
                </a:lnTo>
                <a:lnTo>
                  <a:pt x="373856" y="487204"/>
                </a:lnTo>
                <a:lnTo>
                  <a:pt x="288131" y="487204"/>
                </a:lnTo>
                <a:lnTo>
                  <a:pt x="288131" y="487204"/>
                </a:lnTo>
                <a:lnTo>
                  <a:pt x="133826" y="487204"/>
                </a:lnTo>
                <a:cubicBezTo>
                  <a:pt x="120491" y="487204"/>
                  <a:pt x="110014" y="497681"/>
                  <a:pt x="110014" y="511016"/>
                </a:cubicBezTo>
                <a:lnTo>
                  <a:pt x="110014" y="511016"/>
                </a:lnTo>
                <a:cubicBezTo>
                  <a:pt x="110014" y="524351"/>
                  <a:pt x="120491" y="534829"/>
                  <a:pt x="133826" y="534829"/>
                </a:cubicBezTo>
                <a:lnTo>
                  <a:pt x="231934" y="534829"/>
                </a:lnTo>
                <a:lnTo>
                  <a:pt x="304324" y="534829"/>
                </a:lnTo>
                <a:lnTo>
                  <a:pt x="357664" y="534829"/>
                </a:lnTo>
                <a:lnTo>
                  <a:pt x="422434" y="534829"/>
                </a:lnTo>
                <a:lnTo>
                  <a:pt x="528161" y="534829"/>
                </a:lnTo>
                <a:cubicBezTo>
                  <a:pt x="540544" y="534829"/>
                  <a:pt x="551974" y="524351"/>
                  <a:pt x="551974" y="511016"/>
                </a:cubicBezTo>
                <a:close/>
                <a:moveTo>
                  <a:pt x="528161" y="391954"/>
                </a:moveTo>
                <a:lnTo>
                  <a:pt x="421481" y="391954"/>
                </a:lnTo>
                <a:lnTo>
                  <a:pt x="379571" y="391954"/>
                </a:lnTo>
                <a:lnTo>
                  <a:pt x="282416" y="391954"/>
                </a:lnTo>
                <a:lnTo>
                  <a:pt x="231934" y="391954"/>
                </a:lnTo>
                <a:lnTo>
                  <a:pt x="133826" y="391954"/>
                </a:lnTo>
                <a:cubicBezTo>
                  <a:pt x="120491" y="391954"/>
                  <a:pt x="110014" y="402431"/>
                  <a:pt x="110014" y="415766"/>
                </a:cubicBezTo>
                <a:cubicBezTo>
                  <a:pt x="110014" y="429101"/>
                  <a:pt x="120491" y="439579"/>
                  <a:pt x="133826" y="439579"/>
                </a:cubicBezTo>
                <a:lnTo>
                  <a:pt x="280511" y="439579"/>
                </a:lnTo>
                <a:lnTo>
                  <a:pt x="280511" y="439579"/>
                </a:lnTo>
                <a:lnTo>
                  <a:pt x="380524" y="439579"/>
                </a:lnTo>
                <a:lnTo>
                  <a:pt x="380524" y="439579"/>
                </a:lnTo>
                <a:lnTo>
                  <a:pt x="527209" y="439579"/>
                </a:lnTo>
                <a:cubicBezTo>
                  <a:pt x="540544" y="439579"/>
                  <a:pt x="551021" y="429101"/>
                  <a:pt x="551021" y="415766"/>
                </a:cubicBezTo>
                <a:cubicBezTo>
                  <a:pt x="551974" y="402431"/>
                  <a:pt x="540544" y="391954"/>
                  <a:pt x="528161" y="391954"/>
                </a:cubicBezTo>
                <a:close/>
                <a:moveTo>
                  <a:pt x="528161" y="296704"/>
                </a:moveTo>
                <a:lnTo>
                  <a:pt x="350044" y="296704"/>
                </a:lnTo>
                <a:lnTo>
                  <a:pt x="350044" y="296704"/>
                </a:lnTo>
                <a:lnTo>
                  <a:pt x="312896" y="296704"/>
                </a:lnTo>
                <a:lnTo>
                  <a:pt x="312896" y="296704"/>
                </a:lnTo>
                <a:lnTo>
                  <a:pt x="133826" y="296704"/>
                </a:lnTo>
                <a:cubicBezTo>
                  <a:pt x="120491" y="296704"/>
                  <a:pt x="110014" y="307181"/>
                  <a:pt x="110014" y="320516"/>
                </a:cubicBezTo>
                <a:cubicBezTo>
                  <a:pt x="110014" y="333851"/>
                  <a:pt x="120491" y="344329"/>
                  <a:pt x="133826" y="344329"/>
                </a:cubicBezTo>
                <a:lnTo>
                  <a:pt x="231934" y="344329"/>
                </a:lnTo>
                <a:lnTo>
                  <a:pt x="291941" y="344329"/>
                </a:lnTo>
                <a:lnTo>
                  <a:pt x="369094" y="344329"/>
                </a:lnTo>
                <a:lnTo>
                  <a:pt x="421481" y="344329"/>
                </a:lnTo>
                <a:lnTo>
                  <a:pt x="527209" y="344329"/>
                </a:lnTo>
                <a:cubicBezTo>
                  <a:pt x="540544" y="344329"/>
                  <a:pt x="551021" y="333851"/>
                  <a:pt x="551021" y="320516"/>
                </a:cubicBezTo>
                <a:cubicBezTo>
                  <a:pt x="551974" y="307181"/>
                  <a:pt x="540544" y="296704"/>
                  <a:pt x="528161" y="296704"/>
                </a:cubicBezTo>
                <a:close/>
                <a:moveTo>
                  <a:pt x="420529" y="582454"/>
                </a:moveTo>
                <a:lnTo>
                  <a:pt x="332899" y="582454"/>
                </a:lnTo>
                <a:lnTo>
                  <a:pt x="330041" y="582454"/>
                </a:lnTo>
                <a:lnTo>
                  <a:pt x="133826" y="582454"/>
                </a:lnTo>
                <a:cubicBezTo>
                  <a:pt x="120491" y="582454"/>
                  <a:pt x="110014" y="592931"/>
                  <a:pt x="110014" y="606266"/>
                </a:cubicBezTo>
                <a:cubicBezTo>
                  <a:pt x="110014" y="619601"/>
                  <a:pt x="120491" y="630079"/>
                  <a:pt x="133826" y="630079"/>
                </a:cubicBezTo>
                <a:lnTo>
                  <a:pt x="285274" y="630079"/>
                </a:lnTo>
                <a:lnTo>
                  <a:pt x="377666" y="630079"/>
                </a:lnTo>
                <a:lnTo>
                  <a:pt x="409099" y="630079"/>
                </a:lnTo>
                <a:cubicBezTo>
                  <a:pt x="408146" y="619601"/>
                  <a:pt x="409099" y="609124"/>
                  <a:pt x="411956" y="599599"/>
                </a:cubicBezTo>
                <a:cubicBezTo>
                  <a:pt x="413861" y="592931"/>
                  <a:pt x="416719" y="587216"/>
                  <a:pt x="420529" y="582454"/>
                </a:cubicBezTo>
                <a:close/>
                <a:moveTo>
                  <a:pt x="209074" y="10954"/>
                </a:moveTo>
                <a:cubicBezTo>
                  <a:pt x="203359" y="12859"/>
                  <a:pt x="198596" y="16669"/>
                  <a:pt x="194786" y="20479"/>
                </a:cubicBezTo>
                <a:lnTo>
                  <a:pt x="21431" y="186214"/>
                </a:lnTo>
                <a:cubicBezTo>
                  <a:pt x="16669" y="190024"/>
                  <a:pt x="13811" y="195739"/>
                  <a:pt x="10954" y="201454"/>
                </a:cubicBezTo>
                <a:cubicBezTo>
                  <a:pt x="9049" y="206216"/>
                  <a:pt x="7144" y="212884"/>
                  <a:pt x="7144" y="218599"/>
                </a:cubicBezTo>
                <a:lnTo>
                  <a:pt x="7144" y="723424"/>
                </a:lnTo>
                <a:cubicBezTo>
                  <a:pt x="7144" y="779621"/>
                  <a:pt x="51911" y="824389"/>
                  <a:pt x="108109" y="824389"/>
                </a:cubicBezTo>
                <a:lnTo>
                  <a:pt x="471011" y="824389"/>
                </a:lnTo>
                <a:cubicBezTo>
                  <a:pt x="467201" y="812006"/>
                  <a:pt x="467201" y="799624"/>
                  <a:pt x="470059" y="786289"/>
                </a:cubicBezTo>
                <a:lnTo>
                  <a:pt x="471964" y="776764"/>
                </a:lnTo>
                <a:lnTo>
                  <a:pt x="109061" y="776764"/>
                </a:lnTo>
                <a:cubicBezTo>
                  <a:pt x="79534" y="776764"/>
                  <a:pt x="55721" y="752951"/>
                  <a:pt x="55721" y="723424"/>
                </a:cubicBezTo>
                <a:lnTo>
                  <a:pt x="55721" y="232886"/>
                </a:lnTo>
                <a:lnTo>
                  <a:pt x="140494" y="232886"/>
                </a:lnTo>
                <a:cubicBezTo>
                  <a:pt x="195739" y="232886"/>
                  <a:pt x="241459" y="187166"/>
                  <a:pt x="241459" y="131921"/>
                </a:cubicBezTo>
                <a:lnTo>
                  <a:pt x="241459" y="54769"/>
                </a:lnTo>
                <a:lnTo>
                  <a:pt x="557689" y="54769"/>
                </a:lnTo>
                <a:cubicBezTo>
                  <a:pt x="587216" y="54769"/>
                  <a:pt x="611029" y="78581"/>
                  <a:pt x="611029" y="108109"/>
                </a:cubicBezTo>
                <a:lnTo>
                  <a:pt x="611029" y="162401"/>
                </a:lnTo>
                <a:lnTo>
                  <a:pt x="611029" y="443389"/>
                </a:lnTo>
                <a:cubicBezTo>
                  <a:pt x="618649" y="440531"/>
                  <a:pt x="626269" y="439579"/>
                  <a:pt x="633889" y="439579"/>
                </a:cubicBezTo>
                <a:cubicBezTo>
                  <a:pt x="642461" y="439579"/>
                  <a:pt x="651034" y="441484"/>
                  <a:pt x="658654" y="444341"/>
                </a:cubicBezTo>
                <a:lnTo>
                  <a:pt x="658654" y="178594"/>
                </a:lnTo>
                <a:lnTo>
                  <a:pt x="658654" y="162401"/>
                </a:lnTo>
                <a:lnTo>
                  <a:pt x="658654" y="108109"/>
                </a:lnTo>
                <a:cubicBezTo>
                  <a:pt x="658654" y="51911"/>
                  <a:pt x="613886" y="7144"/>
                  <a:pt x="557689" y="7144"/>
                </a:cubicBezTo>
                <a:lnTo>
                  <a:pt x="226219" y="7144"/>
                </a:lnTo>
                <a:cubicBezTo>
                  <a:pt x="219551" y="7144"/>
                  <a:pt x="213836" y="8096"/>
                  <a:pt x="209074" y="10954"/>
                </a:cubicBezTo>
                <a:close/>
                <a:moveTo>
                  <a:pt x="131921" y="725329"/>
                </a:moveTo>
                <a:lnTo>
                  <a:pt x="456724" y="725329"/>
                </a:lnTo>
                <a:cubicBezTo>
                  <a:pt x="466249" y="725329"/>
                  <a:pt x="474821" y="719614"/>
                  <a:pt x="478631" y="711994"/>
                </a:cubicBezTo>
                <a:lnTo>
                  <a:pt x="437674" y="677704"/>
                </a:lnTo>
                <a:lnTo>
                  <a:pt x="132874" y="677704"/>
                </a:lnTo>
                <a:cubicBezTo>
                  <a:pt x="119539" y="677704"/>
                  <a:pt x="109061" y="688181"/>
                  <a:pt x="109061" y="701516"/>
                </a:cubicBezTo>
                <a:cubicBezTo>
                  <a:pt x="108109" y="714851"/>
                  <a:pt x="118586" y="725329"/>
                  <a:pt x="131921" y="725329"/>
                </a:cubicBezTo>
                <a:close/>
                <a:moveTo>
                  <a:pt x="791051" y="600551"/>
                </a:moveTo>
                <a:lnTo>
                  <a:pt x="691039" y="592931"/>
                </a:lnTo>
                <a:lnTo>
                  <a:pt x="652939" y="500539"/>
                </a:lnTo>
                <a:cubicBezTo>
                  <a:pt x="649129" y="491966"/>
                  <a:pt x="641509" y="487204"/>
                  <a:pt x="632936" y="487204"/>
                </a:cubicBezTo>
                <a:cubicBezTo>
                  <a:pt x="624364" y="487204"/>
                  <a:pt x="616744" y="491966"/>
                  <a:pt x="612934" y="500539"/>
                </a:cubicBezTo>
                <a:lnTo>
                  <a:pt x="574834" y="592931"/>
                </a:lnTo>
                <a:lnTo>
                  <a:pt x="475774" y="600551"/>
                </a:lnTo>
                <a:cubicBezTo>
                  <a:pt x="457676" y="601504"/>
                  <a:pt x="449104" y="625316"/>
                  <a:pt x="463391" y="637699"/>
                </a:cubicBezTo>
                <a:lnTo>
                  <a:pt x="540544" y="701516"/>
                </a:lnTo>
                <a:lnTo>
                  <a:pt x="516731" y="798671"/>
                </a:lnTo>
                <a:cubicBezTo>
                  <a:pt x="512921" y="812959"/>
                  <a:pt x="524351" y="824389"/>
                  <a:pt x="536734" y="824389"/>
                </a:cubicBezTo>
                <a:cubicBezTo>
                  <a:pt x="540544" y="824389"/>
                  <a:pt x="544354" y="823436"/>
                  <a:pt x="548164" y="820579"/>
                </a:cubicBezTo>
                <a:lnTo>
                  <a:pt x="632936" y="768191"/>
                </a:lnTo>
                <a:lnTo>
                  <a:pt x="718661" y="820579"/>
                </a:lnTo>
                <a:cubicBezTo>
                  <a:pt x="722471" y="822484"/>
                  <a:pt x="726281" y="824389"/>
                  <a:pt x="730091" y="824389"/>
                </a:cubicBezTo>
                <a:cubicBezTo>
                  <a:pt x="742474" y="824389"/>
                  <a:pt x="752951" y="812959"/>
                  <a:pt x="750094" y="798671"/>
                </a:cubicBezTo>
                <a:lnTo>
                  <a:pt x="725329" y="701516"/>
                </a:lnTo>
                <a:lnTo>
                  <a:pt x="803434" y="637699"/>
                </a:lnTo>
                <a:cubicBezTo>
                  <a:pt x="817721" y="625316"/>
                  <a:pt x="809149" y="601504"/>
                  <a:pt x="791051" y="600551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41" name="Rectangle">
            <a:extLst>
              <a:ext uri="{FF2B5EF4-FFF2-40B4-BE49-F238E27FC236}">
                <a16:creationId xmlns="" xmlns:a16="http://schemas.microsoft.com/office/drawing/2014/main" id="{A13C1FEF-07BB-43FA-8C55-554633F7BE4B}"/>
              </a:ext>
            </a:extLst>
          </p:cNvPr>
          <p:cNvSpPr/>
          <p:nvPr/>
        </p:nvSpPr>
        <p:spPr>
          <a:xfrm>
            <a:off x="584219" y="2362117"/>
            <a:ext cx="4787450" cy="3578655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ffectLst>
            <a:outerShdw blurRad="228600" dist="165100" dir="2880000" sx="104000" sy="104000" algn="ctr" rotWithShape="0">
              <a:srgbClr val="000000">
                <a:alpha val="11000"/>
              </a:srgbClr>
            </a:outerShdw>
          </a:effectLst>
        </p:spPr>
        <p:txBody>
          <a:bodyPr tIns="91439" bIns="91439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">
            <a:extLst>
              <a:ext uri="{FF2B5EF4-FFF2-40B4-BE49-F238E27FC236}">
                <a16:creationId xmlns="" xmlns:a16="http://schemas.microsoft.com/office/drawing/2014/main" id="{C79A35F6-D222-4EC4-9C3E-0A9E48E1CD7A}"/>
              </a:ext>
            </a:extLst>
          </p:cNvPr>
          <p:cNvSpPr/>
          <p:nvPr/>
        </p:nvSpPr>
        <p:spPr>
          <a:xfrm>
            <a:off x="584219" y="2362118"/>
            <a:ext cx="4787473" cy="48346"/>
          </a:xfrm>
          <a:prstGeom prst="rect">
            <a:avLst/>
          </a:prstGeom>
          <a:solidFill>
            <a:schemeClr val="accent1"/>
          </a:solidFill>
          <a:ln w="254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64" name="Rectangle">
            <a:extLst>
              <a:ext uri="{FF2B5EF4-FFF2-40B4-BE49-F238E27FC236}">
                <a16:creationId xmlns="" xmlns:a16="http://schemas.microsoft.com/office/drawing/2014/main" id="{919EC9AB-6AF0-45A3-B9A2-88BA247953FD}"/>
              </a:ext>
            </a:extLst>
          </p:cNvPr>
          <p:cNvSpPr/>
          <p:nvPr/>
        </p:nvSpPr>
        <p:spPr>
          <a:xfrm>
            <a:off x="5906322" y="2343805"/>
            <a:ext cx="4787450" cy="3590068"/>
          </a:xfrm>
          <a:prstGeom prst="rect">
            <a:avLst/>
          </a:prstGeom>
          <a:solidFill>
            <a:srgbClr val="FFFFFF"/>
          </a:solidFill>
          <a:ln w="25400">
            <a:miter lim="400000"/>
          </a:ln>
          <a:effectLst>
            <a:outerShdw blurRad="228600" dist="165100" dir="2880000" sx="104000" sy="104000" algn="ctr" rotWithShape="0">
              <a:srgbClr val="000000">
                <a:alpha val="11000"/>
              </a:srgbClr>
            </a:outerShdw>
          </a:effectLst>
        </p:spPr>
        <p:txBody>
          <a:bodyPr tIns="91439" bIns="91439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">
            <a:extLst>
              <a:ext uri="{FF2B5EF4-FFF2-40B4-BE49-F238E27FC236}">
                <a16:creationId xmlns="" xmlns:a16="http://schemas.microsoft.com/office/drawing/2014/main" id="{CC478E35-6110-4C01-910C-DF8846557972}"/>
              </a:ext>
            </a:extLst>
          </p:cNvPr>
          <p:cNvSpPr/>
          <p:nvPr/>
        </p:nvSpPr>
        <p:spPr>
          <a:xfrm>
            <a:off x="5981482" y="2362118"/>
            <a:ext cx="4787473" cy="48346"/>
          </a:xfrm>
          <a:prstGeom prst="rect">
            <a:avLst/>
          </a:prstGeom>
          <a:solidFill>
            <a:schemeClr val="accent1"/>
          </a:solidFill>
          <a:ln w="25400">
            <a:miter lim="400000"/>
          </a:ln>
        </p:spPr>
        <p:txBody>
          <a:bodyPr tIns="91439" bIns="91439"/>
          <a:lstStyle/>
          <a:p>
            <a:endParaRPr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46C6546-C933-4DA2-858D-3FA97B58D6F7}"/>
              </a:ext>
            </a:extLst>
          </p:cNvPr>
          <p:cNvSpPr/>
          <p:nvPr/>
        </p:nvSpPr>
        <p:spPr>
          <a:xfrm>
            <a:off x="697371" y="2522429"/>
            <a:ext cx="4674252" cy="33195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kk-KZ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Заявка на участие:</a:t>
            </a:r>
          </a:p>
          <a:p>
            <a:endParaRPr lang="kk-K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8DB764FF-AB1C-4203-9E67-89748A4D0E2E}"/>
              </a:ext>
            </a:extLst>
          </p:cNvPr>
          <p:cNvSpPr/>
          <p:nvPr/>
        </p:nvSpPr>
        <p:spPr>
          <a:xfrm>
            <a:off x="642738" y="2853690"/>
            <a:ext cx="4674252" cy="3063032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Наименование предприятия, организации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Фамилия, имя, отчество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Должность, ученая степень, </a:t>
            </a:r>
            <a:r>
              <a:rPr lang="ru-RU" sz="1100">
                <a:latin typeface="Arial" panose="020B0604020202020204" pitchFamily="34" charset="0"/>
                <a:cs typeface="Arial" panose="020B0604020202020204" pitchFamily="34" charset="0"/>
              </a:rPr>
              <a:t>звание</a:t>
            </a:r>
            <a:r>
              <a:rPr lang="ru-RU" sz="110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__________________________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Телефон_____________________Факс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Тема доклада __________________________________________________</a:t>
            </a: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Форма участия: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Прошу зарегистрировать меня в качестве участника с докладом;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Прошу зарегистрировать меня в качестве эксперта;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Прошу зарегистрировать меня в качестве участника без доклада.</a:t>
            </a:r>
          </a:p>
          <a:p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«___» ______________ 202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г.                     Подпись:</a:t>
            </a:r>
            <a:endParaRPr lang="ru-RU" sz="1100" dirty="0"/>
          </a:p>
        </p:txBody>
      </p:sp>
      <p:sp>
        <p:nvSpPr>
          <p:cNvPr id="68" name="Прямоугольник 67">
            <a:extLst>
              <a:ext uri="{FF2B5EF4-FFF2-40B4-BE49-F238E27FC236}">
                <a16:creationId xmlns="" xmlns:a16="http://schemas.microsoft.com/office/drawing/2014/main" id="{B6883805-4BB1-4A63-B1D0-B3CF48556E20}"/>
              </a:ext>
            </a:extLst>
          </p:cNvPr>
          <p:cNvSpPr/>
          <p:nvPr/>
        </p:nvSpPr>
        <p:spPr>
          <a:xfrm>
            <a:off x="6149313" y="2522429"/>
            <a:ext cx="4674252" cy="33195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kk-KZ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 оргкомитета конференции:</a:t>
            </a:r>
          </a:p>
          <a:p>
            <a:endParaRPr lang="kk-KZ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2F0233C8-F0FA-4D1B-8B68-4228BAA4AAF8}"/>
              </a:ext>
            </a:extLst>
          </p:cNvPr>
          <p:cNvSpPr/>
          <p:nvPr/>
        </p:nvSpPr>
        <p:spPr>
          <a:xfrm>
            <a:off x="6162046" y="2889153"/>
            <a:ext cx="4674252" cy="3063032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Республика Казахстан, 010010,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г. Нур-Султан, ул. Д.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Кунаева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8.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ТОО «КМГ Инжиниринг»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E-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   B.Turkpenbaeva@niikmg.kz </a:t>
            </a: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Контактные телефоны: +7(7172)672071, 8 701 523 95 71</a:t>
            </a:r>
          </a:p>
          <a:p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15CF770-996E-469B-97E4-6CD7249556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481" y="4653720"/>
            <a:ext cx="4787449" cy="1305249"/>
          </a:xfrm>
          <a:prstGeom prst="rect">
            <a:avLst/>
          </a:prstGeom>
          <a:effectLst>
            <a:outerShdw blurRad="50800" dist="12700" dir="4680000" sx="101000" sy="101000" algn="t" rotWithShape="0">
              <a:prstClr val="black">
                <a:alpha val="24000"/>
              </a:prstClr>
            </a:outerShdw>
          </a:effectLst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113F6D14-5CC8-4F55-B662-3DDC488EB2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383" y="26176"/>
            <a:ext cx="1086083" cy="134210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3812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14746</TotalTime>
  <Words>1768</Words>
  <Application>Microsoft Office PowerPoint</Application>
  <PresentationFormat>Широкоэкранный</PresentationFormat>
  <Paragraphs>309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Хажитов Вячеслав Занбекович</dc:creator>
  <cp:lastModifiedBy>Туркпенбаева Бибигуль Жапаровна</cp:lastModifiedBy>
  <cp:revision>216</cp:revision>
  <dcterms:created xsi:type="dcterms:W3CDTF">2021-05-16T10:51:19Z</dcterms:created>
  <dcterms:modified xsi:type="dcterms:W3CDTF">2022-05-17T04:13:08Z</dcterms:modified>
</cp:coreProperties>
</file>